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2.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3.xml" ContentType="application/vnd.openxmlformats-officedocument.presentationml.comment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hioritter" initials="" lastIdx="1" clrIdx="0"/>
  <p:cmAuthor id="1" name="Karen Blair" initials="" lastIdx="1" clrIdx="1"/>
  <p:cmAuthor id="2" name="Katherine Blum"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212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idx="1">
    <p:pos x="6000" y="0"/>
    <p:text>So, I realized I did not put in any info RE: differences in grades. At this point I cannot find the correct document it was  in. My computer is taking along time downloading things as well. I am bushed and hitting the hay. If you find it, do you mind working on it tomorrow? I will be mostly out of commission as we will be at the hospital. Thanks!!!</p:text>
  </p:cm>
</p:cmLst>
</file>

<file path=ppt/comments/comment2.xml><?xml version="1.0" encoding="utf-8"?>
<p:cmLst xmlns:a="http://schemas.openxmlformats.org/drawingml/2006/main" xmlns:r="http://schemas.openxmlformats.org/officeDocument/2006/relationships" xmlns:p="http://schemas.openxmlformats.org/presentationml/2006/main">
  <p:cm authorId="2" idx="1">
    <p:pos x="6000" y="0"/>
    <p:text>Maybe put this slide after the "Ins and Outs of Homework" so that the order is "Purposes," "Ins and Outs," then our Support after explaining the whole deal with homework.</p:text>
  </p:cm>
  <p:cm authorId="2" idx="2">
    <p:pos x="6000" y="100"/>
    <p:text>I will have to talk to Bill to see what works best for him, but for now I would tentatively say our office hours will be W/F 7:30-8:00am and T 3:00-3:30pm</p:text>
  </p:cm>
</p:cmLst>
</file>

<file path=ppt/comments/comment3.xml><?xml version="1.0" encoding="utf-8"?>
<p:cmLst xmlns:a="http://schemas.openxmlformats.org/drawingml/2006/main" xmlns:r="http://schemas.openxmlformats.org/officeDocument/2006/relationships" xmlns:p="http://schemas.openxmlformats.org/presentationml/2006/main">
  <p:cm authorId="0" idx="1">
    <p:pos x="6000" y="0"/>
    <p:text>assuming this didn't translate well- items run off page in this view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374194784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600" b="0" i="0" u="none" strike="noStrike" cap="none" baseline="0"/>
              <a:t>Please make sure you sign in at the table of your child’s HR teacher. Also, be sure you have picked up your child’s schedule. There are comment cards, pens, paper for notes available. If you have any questions you wish to ask individually, please do so on the comment card. We will get back to you with a phone call or email. Also, feel free to email us or call the school.  Contact information will be provided. Links to our emails available on the St. Luke School website.</a:t>
            </a:r>
          </a:p>
          <a:p>
            <a:endParaRPr lang="en-US" sz="1600" b="0" i="0" u="none" strike="noStrike" cap="none" baseline="0"/>
          </a:p>
          <a:p>
            <a:pPr>
              <a:buNone/>
            </a:pPr>
            <a:r>
              <a:rPr lang="en-US" sz="1600" b="0" i="0" u="none" strike="noStrike" cap="none" baseline="0"/>
              <a:t>We’ll start with prayer, then introductions and a bit of background from each teacher. </a:t>
            </a:r>
          </a:p>
        </p:txBody>
      </p:sp>
      <p:sp>
        <p:nvSpPr>
          <p:cNvPr id="102" name="Shape 10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r>
              <a:rPr lang="en-US" sz="1800" b="0" i="0" u="none" strike="noStrike" cap="none" baseline="0"/>
              <a:t>While </a:t>
            </a:r>
            <a:r>
              <a:rPr lang="en-US" sz="1200" b="0" i="0" u="none" strike="noStrike" cap="none" baseline="0">
                <a:latin typeface="Calibri"/>
                <a:ea typeface="Calibri"/>
                <a:cs typeface="Calibri"/>
                <a:sym typeface="Calibri"/>
              </a:rPr>
              <a:t>daily exercise [of the brain] has dramatic impact on the development of the brain’s frontal lobe </a:t>
            </a:r>
            <a:r>
              <a:rPr lang="en-US" sz="1000" b="0" i="0" u="none" strike="noStrike" cap="none" baseline="0">
                <a:latin typeface="Calibri"/>
                <a:ea typeface="Calibri"/>
                <a:cs typeface="Calibri"/>
                <a:sym typeface="Calibri"/>
              </a:rPr>
              <a:t>which</a:t>
            </a:r>
            <a:r>
              <a:rPr lang="en-US" sz="1200" b="0" i="0" u="none" strike="noStrike" cap="none" baseline="0">
                <a:latin typeface="Calibri"/>
                <a:ea typeface="Calibri"/>
                <a:cs typeface="Calibri"/>
                <a:sym typeface="Calibri"/>
              </a:rPr>
              <a:t> affects decision-making, abstract and moral reasoning, personality, impulsivity control, immediate working memory, insight, and being aware of consequences, we do not want your child to become overly frustrated (Bennett and Kalish, p. 91). There are many avenues of support for your child. We ask that you contact us via email or phone and encourage your child to seek help from us before or after school. </a:t>
            </a:r>
          </a:p>
          <a:p>
            <a:endParaRPr lang="en-US" sz="1200" b="0" i="0" u="none" strike="noStrike" cap="none" baseline="0">
              <a:latin typeface="Calibri"/>
              <a:ea typeface="Calibri"/>
              <a:cs typeface="Calibri"/>
              <a:sym typeface="Calibri"/>
            </a:endParaRPr>
          </a:p>
        </p:txBody>
      </p:sp>
      <p:sp>
        <p:nvSpPr>
          <p:cNvPr id="176" name="Shape 1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 </a:t>
            </a:r>
          </a:p>
        </p:txBody>
      </p:sp>
      <p:sp>
        <p:nvSpPr>
          <p:cNvPr id="201" name="Shape 20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 </a:t>
            </a:r>
          </a:p>
        </p:txBody>
      </p:sp>
      <p:sp>
        <p:nvSpPr>
          <p:cNvPr id="211" name="Shape 2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Quick introduction of each teacher and what they teach.</a:t>
            </a:r>
          </a:p>
        </p:txBody>
      </p:sp>
      <p:sp>
        <p:nvSpPr>
          <p:cNvPr id="110" name="Shape 1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Here is a general outline of how tonight will work. We have a lot of information to give you, but we also want to respect your time. Therefore, we have provided you with an outline of this slideshow which provides an overview of the most pressing questions you might have. If we find that we are running out of time, we will move on to the classroom portion; please refer to your packets for any details we cannot get to. Also, more detailed information is found on each of our websites. </a:t>
            </a:r>
          </a:p>
        </p:txBody>
      </p:sp>
      <p:sp>
        <p:nvSpPr>
          <p:cNvPr id="118" name="Shape 11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150" name="Shape 1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8" name="Shape 15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Show calendar from one of our websites. </a:t>
            </a:r>
            <a:r>
              <a:rPr lang="en-US" sz="1800" b="1" i="0" u="sng" strike="noStrike" cap="none" baseline="0"/>
              <a:t>Could not get insert hyperlink to work.</a:t>
            </a:r>
            <a:r>
              <a:rPr lang="en-US" sz="1800" b="0" i="0" u="none" strike="noStrike" cap="none" baseline="0"/>
              <a:t> You will see all important dates for the junior high in one convenient location. As the year progresses we will continue to add more entries including due dates of major projects, field trips, etc. From time to time, you might see an entry that simply says “busy.” These are references to entries which are for the teachers. For instance, reminders of meetings. </a:t>
            </a:r>
          </a:p>
        </p:txBody>
      </p:sp>
      <p:sp>
        <p:nvSpPr>
          <p:cNvPr id="159" name="Shape 15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
        <p:cNvGrpSpPr/>
        <p:nvPr/>
      </p:nvGrpSpPr>
      <p:grpSpPr>
        <a:xfrm>
          <a:off x="0" y="0"/>
          <a:ext cx="0" cy="0"/>
          <a:chOff x="0" y="0"/>
          <a:chExt cx="0" cy="0"/>
        </a:xfrm>
      </p:grpSpPr>
      <p:sp>
        <p:nvSpPr>
          <p:cNvPr id="17" name="Shape 17"/>
          <p:cNvSpPr/>
          <p:nvPr/>
        </p:nvSpPr>
        <p:spPr>
          <a:xfrm>
            <a:off x="0" y="2647950"/>
            <a:ext cx="3571874" cy="4210049"/>
          </a:xfrm>
          <a:prstGeom prst="rtTriangle">
            <a:avLst/>
          </a:prstGeom>
          <a:solidFill>
            <a:schemeClr val="accent2"/>
          </a:solidFill>
          <a:ln>
            <a:noFill/>
          </a:ln>
        </p:spPr>
        <p:txBody>
          <a:bodyPr lIns="91425" tIns="45700" rIns="91425" bIns="45700" anchor="ctr" anchorCtr="0">
            <a:noAutofit/>
          </a:bodyPr>
          <a:lstStyle/>
          <a:p>
            <a:endParaRPr/>
          </a:p>
        </p:txBody>
      </p:sp>
      <p:sp>
        <p:nvSpPr>
          <p:cNvPr id="18" name="Shape 18"/>
          <p:cNvSpPr/>
          <p:nvPr/>
        </p:nvSpPr>
        <p:spPr>
          <a:xfrm>
            <a:off x="-2379" y="-925"/>
            <a:ext cx="9146380" cy="6858924"/>
          </a:xfrm>
          <a:custGeom>
            <a:avLst/>
            <a:gdLst/>
            <a:ahLst/>
            <a:cxnLst/>
            <a:rect l="0" t="0" r="0" b="0"/>
            <a:pathLst>
              <a:path w="3352800" h="2002901" extrusionOk="0">
                <a:moveTo>
                  <a:pt x="0" y="2002901"/>
                </a:moveTo>
                <a:lnTo>
                  <a:pt x="2836585" y="0"/>
                </a:lnTo>
                <a:lnTo>
                  <a:pt x="3352800" y="270"/>
                </a:lnTo>
                <a:lnTo>
                  <a:pt x="3352800" y="2002901"/>
                </a:lnTo>
                <a:lnTo>
                  <a:pt x="0" y="2002901"/>
                </a:lnTo>
                <a:close/>
              </a:path>
            </a:pathLst>
          </a:custGeom>
          <a:solidFill>
            <a:schemeClr val="accent3">
              <a:alpha val="80000"/>
            </a:schemeClr>
          </a:solidFill>
          <a:ln>
            <a:noFill/>
          </a:ln>
        </p:spPr>
        <p:txBody>
          <a:bodyPr lIns="91425" tIns="45700" rIns="91425" bIns="45700" anchor="ctr" anchorCtr="0">
            <a:noAutofit/>
          </a:bodyPr>
          <a:lstStyle/>
          <a:p>
            <a:endParaRPr/>
          </a:p>
        </p:txBody>
      </p:sp>
      <p:sp>
        <p:nvSpPr>
          <p:cNvPr id="19" name="Shape 19"/>
          <p:cNvSpPr txBox="1">
            <a:spLocks noGrp="1"/>
          </p:cNvSpPr>
          <p:nvPr>
            <p:ph type="ctrTitle"/>
          </p:nvPr>
        </p:nvSpPr>
        <p:spPr>
          <a:xfrm rot="-2460000">
            <a:off x="817111" y="1730402"/>
            <a:ext cx="5648622" cy="1204306"/>
          </a:xfrm>
          <a:prstGeom prst="rect">
            <a:avLst/>
          </a:prstGeom>
          <a:noFill/>
          <a:ln>
            <a:noFill/>
          </a:ln>
        </p:spPr>
        <p:txBody>
          <a:bodyPr lIns="91425" tIns="91425" rIns="91425" bIns="91425" anchor="b" anchorCtr="0"/>
          <a:lstStyle>
            <a:lvl1pPr marL="0" marR="0" indent="0" algn="l" rtl="0">
              <a:spcBef>
                <a:spcPts val="0"/>
              </a:spcBef>
              <a:buClr>
                <a:schemeClr val="dk1"/>
              </a:buClr>
              <a:buFont typeface="Souce Sans Pro"/>
              <a:buNone/>
              <a:defRPr sz="3200" b="0" i="0" u="none" strike="noStrike" cap="small" baseline="0">
                <a:solidFill>
                  <a:schemeClr val="dk1"/>
                </a:solidFill>
                <a:latin typeface="Souce Sans Pro"/>
                <a:ea typeface="Souce Sans Pro"/>
                <a:cs typeface="Souce Sans Pro"/>
                <a:sym typeface="Souce Sans Pro"/>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0" name="Shape 20"/>
          <p:cNvSpPr txBox="1">
            <a:spLocks noGrp="1"/>
          </p:cNvSpPr>
          <p:nvPr>
            <p:ph type="subTitle" idx="1"/>
          </p:nvPr>
        </p:nvSpPr>
        <p:spPr>
          <a:xfrm rot="-2460000">
            <a:off x="1212276" y="2470924"/>
            <a:ext cx="6511131" cy="329259"/>
          </a:xfrm>
          <a:prstGeom prst="rect">
            <a:avLst/>
          </a:prstGeom>
          <a:noFill/>
          <a:ln>
            <a:noFill/>
          </a:ln>
        </p:spPr>
        <p:txBody>
          <a:bodyPr lIns="91425" tIns="91425" rIns="91425" bIns="91425" anchor="t" anchorCtr="0"/>
          <a:lstStyle>
            <a:lvl1pPr marL="0" marR="0" indent="0" algn="l" rtl="0">
              <a:spcBef>
                <a:spcPts val="800"/>
              </a:spcBef>
              <a:buClr>
                <a:schemeClr val="dk1"/>
              </a:buClr>
              <a:buFont typeface="Yanone Kaffeesatz"/>
              <a:buNone/>
              <a:defRPr sz="1400" b="0" i="0" u="none" strike="noStrike" cap="small" baseline="0">
                <a:solidFill>
                  <a:schemeClr val="dk1"/>
                </a:solidFill>
                <a:latin typeface="Yanone Kaffeesatz"/>
                <a:ea typeface="Yanone Kaffeesatz"/>
                <a:cs typeface="Yanone Kaffeesatz"/>
                <a:sym typeface="Yanone Kaffeesatz"/>
              </a:defRPr>
            </a:lvl1pPr>
            <a:lvl2pPr marL="457200" marR="0" indent="0" algn="ctr" rtl="0">
              <a:spcBef>
                <a:spcPts val="300"/>
              </a:spcBef>
              <a:buClr>
                <a:schemeClr val="accent2"/>
              </a:buClr>
              <a:buFont typeface="Yanone Kaffeesatz"/>
              <a:buNone/>
              <a:defRPr sz="1600" b="0" i="0" u="none" strike="noStrike" cap="none" baseline="0">
                <a:solidFill>
                  <a:srgbClr val="888888"/>
                </a:solidFill>
                <a:latin typeface="Yanone Kaffeesatz"/>
                <a:ea typeface="Yanone Kaffeesatz"/>
                <a:cs typeface="Yanone Kaffeesatz"/>
                <a:sym typeface="Yanone Kaffeesatz"/>
              </a:defRPr>
            </a:lvl2pPr>
            <a:lvl3pPr marL="914400" marR="0" indent="0" algn="ctr" rtl="0">
              <a:spcBef>
                <a:spcPts val="300"/>
              </a:spcBef>
              <a:buClr>
                <a:schemeClr val="accent2"/>
              </a:buClr>
              <a:buFont typeface="Yanone Kaffeesatz"/>
              <a:buNone/>
              <a:defRPr sz="1600" b="0" i="0" u="none" strike="noStrike" cap="none" baseline="0">
                <a:solidFill>
                  <a:srgbClr val="888888"/>
                </a:solidFill>
                <a:latin typeface="Yanone Kaffeesatz"/>
                <a:ea typeface="Yanone Kaffeesatz"/>
                <a:cs typeface="Yanone Kaffeesatz"/>
                <a:sym typeface="Yanone Kaffeesatz"/>
              </a:defRPr>
            </a:lvl3pPr>
            <a:lvl4pPr marL="1371600" marR="0" indent="0" algn="ctr" rtl="0">
              <a:spcBef>
                <a:spcPts val="300"/>
              </a:spcBef>
              <a:buClr>
                <a:schemeClr val="accent2"/>
              </a:buClr>
              <a:buFont typeface="Yanone Kaffeesatz"/>
              <a:buNone/>
              <a:defRPr sz="1600" b="0" i="0" u="none" strike="noStrike" cap="none" baseline="0">
                <a:solidFill>
                  <a:srgbClr val="888888"/>
                </a:solidFill>
                <a:latin typeface="Yanone Kaffeesatz"/>
                <a:ea typeface="Yanone Kaffeesatz"/>
                <a:cs typeface="Yanone Kaffeesatz"/>
                <a:sym typeface="Yanone Kaffeesatz"/>
              </a:defRPr>
            </a:lvl4pPr>
            <a:lvl5pPr marL="1828800" marR="0" indent="0" algn="ctr" rtl="0">
              <a:spcBef>
                <a:spcPts val="300"/>
              </a:spcBef>
              <a:buClr>
                <a:schemeClr val="accent2"/>
              </a:buClr>
              <a:buFont typeface="Yanone Kaffeesatz"/>
              <a:buNone/>
              <a:defRPr sz="1600" b="0" i="0" u="none" strike="noStrike" cap="none" baseline="0">
                <a:solidFill>
                  <a:srgbClr val="888888"/>
                </a:solidFill>
                <a:latin typeface="Yanone Kaffeesatz"/>
                <a:ea typeface="Yanone Kaffeesatz"/>
                <a:cs typeface="Yanone Kaffeesatz"/>
                <a:sym typeface="Yanone Kaffeesatz"/>
              </a:defRPr>
            </a:lvl5pPr>
            <a:lvl6pPr marL="2286000" marR="0" indent="0" algn="ctr" rtl="0">
              <a:spcBef>
                <a:spcPts val="300"/>
              </a:spcBef>
              <a:buClr>
                <a:schemeClr val="accent2"/>
              </a:buClr>
              <a:buFont typeface="Yanone Kaffeesatz"/>
              <a:buNone/>
              <a:defRPr sz="1400" b="0" i="0" u="none" strike="noStrike" cap="none" baseline="0">
                <a:solidFill>
                  <a:srgbClr val="888888"/>
                </a:solidFill>
                <a:latin typeface="Yanone Kaffeesatz"/>
                <a:ea typeface="Yanone Kaffeesatz"/>
                <a:cs typeface="Yanone Kaffeesatz"/>
                <a:sym typeface="Yanone Kaffeesatz"/>
              </a:defRPr>
            </a:lvl6pPr>
            <a:lvl7pPr marL="2743200" marR="0" indent="0" algn="ctr" rtl="0">
              <a:spcBef>
                <a:spcPts val="300"/>
              </a:spcBef>
              <a:buClr>
                <a:schemeClr val="accent2"/>
              </a:buClr>
              <a:buFont typeface="Yanone Kaffeesatz"/>
              <a:buNone/>
              <a:defRPr sz="1400" b="0" i="0" u="none" strike="noStrike" cap="none" baseline="0">
                <a:solidFill>
                  <a:srgbClr val="888888"/>
                </a:solidFill>
                <a:latin typeface="Yanone Kaffeesatz"/>
                <a:ea typeface="Yanone Kaffeesatz"/>
                <a:cs typeface="Yanone Kaffeesatz"/>
                <a:sym typeface="Yanone Kaffeesatz"/>
              </a:defRPr>
            </a:lvl7pPr>
            <a:lvl8pPr marL="3200400" marR="0" indent="0" algn="ctr" rtl="0">
              <a:spcBef>
                <a:spcPts val="300"/>
              </a:spcBef>
              <a:buClr>
                <a:schemeClr val="accent2"/>
              </a:buClr>
              <a:buFont typeface="Yanone Kaffeesatz"/>
              <a:buNone/>
              <a:defRPr sz="1400" b="0" i="0" u="none" strike="noStrike" cap="none" baseline="0">
                <a:solidFill>
                  <a:srgbClr val="888888"/>
                </a:solidFill>
                <a:latin typeface="Yanone Kaffeesatz"/>
                <a:ea typeface="Yanone Kaffeesatz"/>
                <a:cs typeface="Yanone Kaffeesatz"/>
                <a:sym typeface="Yanone Kaffeesatz"/>
              </a:defRPr>
            </a:lvl8pPr>
            <a:lvl9pPr marL="3657600" marR="0" indent="0" algn="ctr" rtl="0">
              <a:spcBef>
                <a:spcPts val="300"/>
              </a:spcBef>
              <a:buClr>
                <a:schemeClr val="accent2"/>
              </a:buClr>
              <a:buFont typeface="Yanone Kaffeesatz"/>
              <a:buNone/>
              <a:defRPr sz="1400" b="0" i="0" u="none" strike="noStrike" cap="none" baseline="0">
                <a:solidFill>
                  <a:srgbClr val="888888"/>
                </a:solidFill>
                <a:latin typeface="Yanone Kaffeesatz"/>
                <a:ea typeface="Yanone Kaffeesatz"/>
                <a:cs typeface="Yanone Kaffeesatz"/>
                <a:sym typeface="Yanone Kaffeesatz"/>
              </a:defRPr>
            </a:lvl9pPr>
          </a:lstStyle>
          <a:p>
            <a:endParaRPr/>
          </a:p>
        </p:txBody>
      </p:sp>
      <p:sp>
        <p:nvSpPr>
          <p:cNvPr id="21" name="Shape 21"/>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22" name="Shape 22"/>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23" name="Shape 23"/>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algn="l" rtl="0">
              <a:spcBef>
                <a:spcPts val="0"/>
              </a:spcBef>
              <a:buClr>
                <a:schemeClr val="dk1"/>
              </a:buClr>
              <a:buFont typeface="Souce Sans Pro"/>
              <a:buNone/>
              <a:defRPr sz="2800"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3" name="Shape 83"/>
          <p:cNvSpPr txBox="1">
            <a:spLocks noGrp="1"/>
          </p:cNvSpPr>
          <p:nvPr>
            <p:ph type="body" idx="1"/>
          </p:nvPr>
        </p:nvSpPr>
        <p:spPr>
          <a:xfrm rot="5400000">
            <a:off x="2793505" y="-869917"/>
            <a:ext cx="3579848" cy="7520939"/>
          </a:xfrm>
          <a:prstGeom prst="rect">
            <a:avLst/>
          </a:prstGeom>
          <a:noFill/>
          <a:ln>
            <a:noFill/>
          </a:ln>
        </p:spPr>
        <p:txBody>
          <a:bodyPr lIns="91425" tIns="91425" rIns="91425" bIns="91425" anchor="t" anchorCtr="0"/>
          <a:lstStyle>
            <a:lvl1pPr marL="342900" indent="-342900" algn="l" rtl="0">
              <a:spcBef>
                <a:spcPts val="800"/>
              </a:spcBef>
              <a:buClr>
                <a:schemeClr val="dk1"/>
              </a:buClr>
              <a:buFont typeface="Yanone Kaffeesatz"/>
              <a:buNone/>
              <a:defRPr sz="1600" b="1">
                <a:solidFill>
                  <a:schemeClr val="dk1"/>
                </a:solidFill>
                <a:latin typeface="Yanone Kaffeesatz"/>
                <a:ea typeface="Yanone Kaffeesatz"/>
                <a:cs typeface="Yanone Kaffeesatz"/>
                <a:sym typeface="Yanone Kaffeesatz"/>
              </a:defRPr>
            </a:lvl1pPr>
            <a:lvl2pPr marL="1737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2pPr>
            <a:lvl3pPr marL="4023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3pPr>
            <a:lvl4pPr marL="6309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4pPr>
            <a:lvl5pPr marL="8595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5pPr>
            <a:lvl6pPr marL="1097280" indent="-93980"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6pPr>
            <a:lvl7pPr marL="13533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7pPr>
            <a:lvl8pPr marL="15819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8pPr>
            <a:lvl9pPr marL="1792224" indent="-77723"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9pPr>
          </a:lstStyle>
          <a:p>
            <a:endParaRPr/>
          </a:p>
        </p:txBody>
      </p:sp>
      <p:sp>
        <p:nvSpPr>
          <p:cNvPr id="84" name="Shape 84"/>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85" name="Shape 85"/>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86" name="Shape 86"/>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5400000">
            <a:off x="5318919" y="1585119"/>
            <a:ext cx="4678361" cy="2057400"/>
          </a:xfrm>
          <a:prstGeom prst="rect">
            <a:avLst/>
          </a:prstGeom>
          <a:noFill/>
          <a:ln>
            <a:noFill/>
          </a:ln>
        </p:spPr>
        <p:txBody>
          <a:bodyPr lIns="91425" tIns="91425" rIns="91425" bIns="91425" anchor="ctr" anchorCtr="0"/>
          <a:lstStyle>
            <a:lvl1pPr algn="l" rtl="0">
              <a:spcBef>
                <a:spcPts val="0"/>
              </a:spcBef>
              <a:buClr>
                <a:schemeClr val="dk1"/>
              </a:buClr>
              <a:buFont typeface="Souce Sans Pro"/>
              <a:buNone/>
              <a:defRPr sz="2800"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9" name="Shape 89"/>
          <p:cNvSpPr txBox="1">
            <a:spLocks noGrp="1"/>
          </p:cNvSpPr>
          <p:nvPr>
            <p:ph type="body" idx="1"/>
          </p:nvPr>
        </p:nvSpPr>
        <p:spPr>
          <a:xfrm rot="5400000">
            <a:off x="1127919" y="-396079"/>
            <a:ext cx="4678361" cy="6019799"/>
          </a:xfrm>
          <a:prstGeom prst="rect">
            <a:avLst/>
          </a:prstGeom>
          <a:noFill/>
          <a:ln>
            <a:noFill/>
          </a:ln>
        </p:spPr>
        <p:txBody>
          <a:bodyPr lIns="91425" tIns="91425" rIns="91425" bIns="91425" anchor="t" anchorCtr="0"/>
          <a:lstStyle>
            <a:lvl1pPr marL="342900" indent="-342900" algn="l" rtl="0">
              <a:spcBef>
                <a:spcPts val="800"/>
              </a:spcBef>
              <a:buClr>
                <a:schemeClr val="dk1"/>
              </a:buClr>
              <a:buFont typeface="Yanone Kaffeesatz"/>
              <a:buNone/>
              <a:defRPr sz="1600" b="1">
                <a:solidFill>
                  <a:schemeClr val="dk1"/>
                </a:solidFill>
                <a:latin typeface="Yanone Kaffeesatz"/>
                <a:ea typeface="Yanone Kaffeesatz"/>
                <a:cs typeface="Yanone Kaffeesatz"/>
                <a:sym typeface="Yanone Kaffeesatz"/>
              </a:defRPr>
            </a:lvl1pPr>
            <a:lvl2pPr marL="1737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2pPr>
            <a:lvl3pPr marL="4023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3pPr>
            <a:lvl4pPr marL="6309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4pPr>
            <a:lvl5pPr marL="8595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5pPr>
            <a:lvl6pPr marL="1097280" indent="-93980"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6pPr>
            <a:lvl7pPr marL="13533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7pPr>
            <a:lvl8pPr marL="15819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8pPr>
            <a:lvl9pPr marL="1792224" indent="-77723"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9pPr>
          </a:lstStyle>
          <a:p>
            <a:endParaRPr/>
          </a:p>
        </p:txBody>
      </p:sp>
      <p:sp>
        <p:nvSpPr>
          <p:cNvPr id="90" name="Shape 90"/>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91" name="Shape 91"/>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92" name="Shape 92"/>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algn="l" rtl="0">
              <a:spcBef>
                <a:spcPts val="0"/>
              </a:spcBef>
              <a:buClr>
                <a:schemeClr val="dk1"/>
              </a:buClr>
              <a:buFont typeface="Souce Sans Pro"/>
              <a:buNone/>
              <a:defRPr sz="2800"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6" name="Shape 26"/>
          <p:cNvSpPr txBox="1">
            <a:spLocks noGrp="1"/>
          </p:cNvSpPr>
          <p:nvPr>
            <p:ph type="body" idx="1"/>
          </p:nvPr>
        </p:nvSpPr>
        <p:spPr>
          <a:xfrm>
            <a:off x="822959" y="1100628"/>
            <a:ext cx="7520939" cy="3579848"/>
          </a:xfrm>
          <a:prstGeom prst="rect">
            <a:avLst/>
          </a:prstGeom>
          <a:noFill/>
          <a:ln>
            <a:noFill/>
          </a:ln>
        </p:spPr>
        <p:txBody>
          <a:bodyPr lIns="91425" tIns="91425" rIns="91425" bIns="91425" anchor="t" anchorCtr="0"/>
          <a:lstStyle>
            <a:lvl1pPr marL="342900" indent="-342900" algn="l" rtl="0">
              <a:spcBef>
                <a:spcPts val="800"/>
              </a:spcBef>
              <a:buClr>
                <a:schemeClr val="dk1"/>
              </a:buClr>
              <a:buFont typeface="Yanone Kaffeesatz"/>
              <a:buNone/>
              <a:defRPr sz="1600" b="1">
                <a:solidFill>
                  <a:schemeClr val="dk1"/>
                </a:solidFill>
                <a:latin typeface="Yanone Kaffeesatz"/>
                <a:ea typeface="Yanone Kaffeesatz"/>
                <a:cs typeface="Yanone Kaffeesatz"/>
                <a:sym typeface="Yanone Kaffeesatz"/>
              </a:defRPr>
            </a:lvl1pPr>
            <a:lvl2pPr marL="1737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2pPr>
            <a:lvl3pPr marL="4023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3pPr>
            <a:lvl4pPr marL="6309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4pPr>
            <a:lvl5pPr marL="859536" indent="-72136" algn="l" rtl="0">
              <a:spcBef>
                <a:spcPts val="300"/>
              </a:spcBef>
              <a:buClr>
                <a:schemeClr val="accent2"/>
              </a:buClr>
              <a:buFont typeface="Wingdings"/>
              <a:buChar char="§"/>
              <a:defRPr sz="1600">
                <a:solidFill>
                  <a:schemeClr val="dk1"/>
                </a:solidFill>
                <a:latin typeface="Yanone Kaffeesatz"/>
                <a:ea typeface="Yanone Kaffeesatz"/>
                <a:cs typeface="Yanone Kaffeesatz"/>
                <a:sym typeface="Yanone Kaffeesatz"/>
              </a:defRPr>
            </a:lvl5pPr>
            <a:lvl6pPr marL="1097280" indent="-93980"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6pPr>
            <a:lvl7pPr marL="13533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7pPr>
            <a:lvl8pPr marL="1581912" indent="-83311"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8pPr>
            <a:lvl9pPr marL="1792224" indent="-77723" algn="l" rtl="0">
              <a:spcBef>
                <a:spcPts val="300"/>
              </a:spcBef>
              <a:buClr>
                <a:schemeClr val="accent2"/>
              </a:buClr>
              <a:buFont typeface="Wingdings"/>
              <a:buChar char="§"/>
              <a:defRPr sz="1400">
                <a:solidFill>
                  <a:schemeClr val="dk1"/>
                </a:solidFill>
                <a:latin typeface="Yanone Kaffeesatz"/>
                <a:ea typeface="Yanone Kaffeesatz"/>
                <a:cs typeface="Yanone Kaffeesatz"/>
                <a:sym typeface="Yanone Kaffeesatz"/>
              </a:defRPr>
            </a:lvl9pPr>
          </a:lstStyle>
          <a:p>
            <a:endParaRPr/>
          </a:p>
        </p:txBody>
      </p:sp>
      <p:sp>
        <p:nvSpPr>
          <p:cNvPr id="27" name="Shape 27"/>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28" name="Shape 28"/>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29" name="Shape 29"/>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30"/>
        <p:cNvGrpSpPr/>
        <p:nvPr/>
      </p:nvGrpSpPr>
      <p:grpSpPr>
        <a:xfrm>
          <a:off x="0" y="0"/>
          <a:ext cx="0" cy="0"/>
          <a:chOff x="0" y="0"/>
          <a:chExt cx="0" cy="0"/>
        </a:xfrm>
      </p:grpSpPr>
      <p:sp>
        <p:nvSpPr>
          <p:cNvPr id="31" name="Shape 31"/>
          <p:cNvSpPr/>
          <p:nvPr/>
        </p:nvSpPr>
        <p:spPr>
          <a:xfrm>
            <a:off x="-2379" y="-925"/>
            <a:ext cx="9146380" cy="6858924"/>
          </a:xfrm>
          <a:custGeom>
            <a:avLst/>
            <a:gdLst/>
            <a:ahLst/>
            <a:cxnLst/>
            <a:rect l="0" t="0" r="0" b="0"/>
            <a:pathLst>
              <a:path w="3352800" h="2002901" extrusionOk="0">
                <a:moveTo>
                  <a:pt x="0" y="2002901"/>
                </a:moveTo>
                <a:lnTo>
                  <a:pt x="2836585" y="0"/>
                </a:lnTo>
                <a:lnTo>
                  <a:pt x="3352800" y="270"/>
                </a:lnTo>
                <a:lnTo>
                  <a:pt x="3352800" y="2002901"/>
                </a:lnTo>
                <a:lnTo>
                  <a:pt x="0" y="2002901"/>
                </a:lnTo>
                <a:close/>
              </a:path>
            </a:pathLst>
          </a:custGeom>
          <a:solidFill>
            <a:schemeClr val="accent2"/>
          </a:solidFill>
          <a:ln>
            <a:noFill/>
          </a:ln>
        </p:spPr>
        <p:txBody>
          <a:bodyPr lIns="91425" tIns="45700" rIns="91425" bIns="45700" anchor="ctr" anchorCtr="0">
            <a:noAutofit/>
          </a:bodyPr>
          <a:lstStyle/>
          <a:p>
            <a:endParaRPr/>
          </a:p>
        </p:txBody>
      </p:sp>
      <p:sp>
        <p:nvSpPr>
          <p:cNvPr id="32" name="Shape 32"/>
          <p:cNvSpPr/>
          <p:nvPr/>
        </p:nvSpPr>
        <p:spPr>
          <a:xfrm>
            <a:off x="0" y="2647950"/>
            <a:ext cx="3571874" cy="4210049"/>
          </a:xfrm>
          <a:prstGeom prst="rtTriangle">
            <a:avLst/>
          </a:prstGeom>
          <a:solidFill>
            <a:schemeClr val="accent3">
              <a:alpha val="80000"/>
            </a:schemeClr>
          </a:solidFill>
          <a:ln>
            <a:noFill/>
          </a:ln>
        </p:spPr>
        <p:txBody>
          <a:bodyPr lIns="91425" tIns="45700" rIns="91425" bIns="45700" anchor="ctr" anchorCtr="0">
            <a:noAutofit/>
          </a:bodyPr>
          <a:lstStyle/>
          <a:p>
            <a:endParaRPr/>
          </a:p>
        </p:txBody>
      </p:sp>
      <p:sp>
        <p:nvSpPr>
          <p:cNvPr id="33" name="Shape 33"/>
          <p:cNvSpPr txBox="1">
            <a:spLocks noGrp="1"/>
          </p:cNvSpPr>
          <p:nvPr>
            <p:ph type="title"/>
          </p:nvPr>
        </p:nvSpPr>
        <p:spPr>
          <a:xfrm rot="-2459999">
            <a:off x="819398" y="1726736"/>
            <a:ext cx="5650992" cy="1207508"/>
          </a:xfrm>
          <a:prstGeom prst="rect">
            <a:avLst/>
          </a:prstGeom>
          <a:noFill/>
          <a:ln>
            <a:noFill/>
          </a:ln>
        </p:spPr>
        <p:txBody>
          <a:bodyPr lIns="91425" tIns="91425" rIns="91425" bIns="91425" anchor="b" anchorCtr="0"/>
          <a:lstStyle>
            <a:lvl1pPr algn="l" rtl="0">
              <a:defRPr sz="3200" b="0" i="0" u="none" strike="noStrike"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rot="-2459999">
            <a:off x="1216152" y="2468304"/>
            <a:ext cx="6510528" cy="329183"/>
          </a:xfrm>
          <a:prstGeom prst="rect">
            <a:avLst/>
          </a:prstGeom>
          <a:noFill/>
          <a:ln>
            <a:noFill/>
          </a:ln>
        </p:spPr>
        <p:txBody>
          <a:bodyPr lIns="91425" tIns="91425" rIns="91425" bIns="91425" anchor="t" anchorCtr="0"/>
          <a:lstStyle>
            <a:lvl1pPr marL="0" indent="0" rtl="0">
              <a:buClr>
                <a:schemeClr val="dk1"/>
              </a:buClr>
              <a:buFont typeface="Yanone Kaffeesatz"/>
              <a:buNone/>
              <a:defRPr sz="1400" b="0" i="0" u="none" strike="noStrike" cap="small" baseline="0">
                <a:solidFill>
                  <a:schemeClr val="dk1"/>
                </a:solidFill>
                <a:latin typeface="Yanone Kaffeesatz"/>
                <a:ea typeface="Yanone Kaffeesatz"/>
                <a:cs typeface="Yanone Kaffeesatz"/>
                <a:sym typeface="Yanone Kaffeesatz"/>
              </a:defRPr>
            </a:lvl1pPr>
            <a:lvl2pPr marL="457200" indent="0" rtl="0">
              <a:buClr>
                <a:srgbClr val="888888"/>
              </a:buClr>
              <a:buFont typeface="Yanone Kaffeesatz"/>
              <a:buNone/>
              <a:defRPr sz="1800">
                <a:solidFill>
                  <a:srgbClr val="888888"/>
                </a:solidFill>
              </a:defRPr>
            </a:lvl2pPr>
            <a:lvl3pPr marL="914400" indent="0" rtl="0">
              <a:buClr>
                <a:srgbClr val="888888"/>
              </a:buClr>
              <a:buFont typeface="Yanone Kaffeesatz"/>
              <a:buNone/>
              <a:defRPr sz="1600">
                <a:solidFill>
                  <a:srgbClr val="888888"/>
                </a:solidFill>
              </a:defRPr>
            </a:lvl3pPr>
            <a:lvl4pPr marL="1371600" indent="0" rtl="0">
              <a:buClr>
                <a:srgbClr val="888888"/>
              </a:buClr>
              <a:buFont typeface="Yanone Kaffeesatz"/>
              <a:buNone/>
              <a:defRPr sz="1400">
                <a:solidFill>
                  <a:srgbClr val="888888"/>
                </a:solidFill>
              </a:defRPr>
            </a:lvl4pPr>
            <a:lvl5pPr marL="1828800" indent="0" rtl="0">
              <a:buClr>
                <a:srgbClr val="888888"/>
              </a:buClr>
              <a:buFont typeface="Yanone Kaffeesatz"/>
              <a:buNone/>
              <a:defRPr sz="1400">
                <a:solidFill>
                  <a:srgbClr val="888888"/>
                </a:solidFill>
              </a:defRPr>
            </a:lvl5pPr>
            <a:lvl6pPr marL="2286000" indent="0" rtl="0">
              <a:buClr>
                <a:srgbClr val="888888"/>
              </a:buClr>
              <a:buFont typeface="Yanone Kaffeesatz"/>
              <a:buNone/>
              <a:defRPr sz="1400">
                <a:solidFill>
                  <a:srgbClr val="888888"/>
                </a:solidFill>
              </a:defRPr>
            </a:lvl6pPr>
            <a:lvl7pPr marL="2743200" indent="0" rtl="0">
              <a:buClr>
                <a:srgbClr val="888888"/>
              </a:buClr>
              <a:buFont typeface="Yanone Kaffeesatz"/>
              <a:buNone/>
              <a:defRPr sz="1400">
                <a:solidFill>
                  <a:srgbClr val="888888"/>
                </a:solidFill>
              </a:defRPr>
            </a:lvl7pPr>
            <a:lvl8pPr marL="3200400" indent="0" rtl="0">
              <a:buClr>
                <a:srgbClr val="888888"/>
              </a:buClr>
              <a:buFont typeface="Yanone Kaffeesatz"/>
              <a:buNone/>
              <a:defRPr sz="1400">
                <a:solidFill>
                  <a:srgbClr val="888888"/>
                </a:solidFill>
              </a:defRPr>
            </a:lvl8pPr>
            <a:lvl9pPr marL="3657600" indent="0" rtl="0">
              <a:buClr>
                <a:srgbClr val="888888"/>
              </a:buClr>
              <a:buFont typeface="Yanone Kaffeesatz"/>
              <a:buNone/>
              <a:defRPr sz="1400">
                <a:solidFill>
                  <a:srgbClr val="888888"/>
                </a:solidFill>
              </a:defRPr>
            </a:lvl9pPr>
          </a:lstStyle>
          <a:p>
            <a:endParaRPr/>
          </a:p>
        </p:txBody>
      </p:sp>
      <p:sp>
        <p:nvSpPr>
          <p:cNvPr id="35" name="Shape 35"/>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36" name="Shape 36"/>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37" name="Shape 37"/>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8"/>
        <p:cNvGrpSpPr/>
        <p:nvPr/>
      </p:nvGrpSpPr>
      <p:grpSpPr>
        <a:xfrm>
          <a:off x="0" y="0"/>
          <a:ext cx="0" cy="0"/>
          <a:chOff x="0" y="0"/>
          <a:chExt cx="0" cy="0"/>
        </a:xfrm>
      </p:grpSpPr>
      <p:sp>
        <p:nvSpPr>
          <p:cNvPr id="39" name="Shape 39"/>
          <p:cNvSpPr txBox="1">
            <a:spLocks noGrp="1"/>
          </p:cNvSpPr>
          <p:nvPr>
            <p:ph type="body" idx="1"/>
          </p:nvPr>
        </p:nvSpPr>
        <p:spPr>
          <a:xfrm>
            <a:off x="822959" y="1097279"/>
            <a:ext cx="3200399" cy="3712464"/>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0" name="Shape 40"/>
          <p:cNvSpPr txBox="1">
            <a:spLocks noGrp="1"/>
          </p:cNvSpPr>
          <p:nvPr>
            <p:ph type="body" idx="2"/>
          </p:nvPr>
        </p:nvSpPr>
        <p:spPr>
          <a:xfrm>
            <a:off x="4700016" y="1097279"/>
            <a:ext cx="3200399" cy="3712464"/>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1" name="Shape 41"/>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42" name="Shape 42"/>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43" name="Shape 43"/>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44" name="Shape 44"/>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algn="l" rtl="0">
              <a:spcBef>
                <a:spcPts val="0"/>
              </a:spcBef>
              <a:buClr>
                <a:schemeClr val="dk1"/>
              </a:buClr>
              <a:buFont typeface="Souce Sans Pro"/>
              <a:buNone/>
              <a:defRPr sz="2800"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1"/>
          </p:nvPr>
        </p:nvSpPr>
        <p:spPr>
          <a:xfrm>
            <a:off x="822959" y="1097279"/>
            <a:ext cx="3200399" cy="548639"/>
          </a:xfrm>
          <a:prstGeom prst="rect">
            <a:avLst/>
          </a:prstGeom>
          <a:noFill/>
          <a:ln>
            <a:noFill/>
          </a:ln>
        </p:spPr>
        <p:txBody>
          <a:bodyPr lIns="91425" tIns="91425" rIns="91425" bIns="91425" anchor="b" anchorCtr="0"/>
          <a:lstStyle>
            <a:lvl1pPr marL="0" indent="0" rtl="0">
              <a:buClr>
                <a:schemeClr val="dk1"/>
              </a:buClr>
              <a:buFont typeface="Yanone Kaffeesatz"/>
              <a:buNone/>
              <a:defRPr sz="1400" b="0" cap="small" baseline="0">
                <a:solidFill>
                  <a:schemeClr val="dk1"/>
                </a:solidFill>
                <a:latin typeface="Yanone Kaffeesatz"/>
                <a:ea typeface="Yanone Kaffeesatz"/>
                <a:cs typeface="Yanone Kaffeesatz"/>
                <a:sym typeface="Yanone Kaffeesatz"/>
              </a:defRPr>
            </a:lvl1pPr>
            <a:lvl2pPr marL="457200" indent="0" rtl="0">
              <a:buFont typeface="Yanone Kaffeesatz"/>
              <a:buNone/>
              <a:defRPr sz="2000" b="1"/>
            </a:lvl2pPr>
            <a:lvl3pPr marL="914400" indent="0" rtl="0">
              <a:buFont typeface="Yanone Kaffeesatz"/>
              <a:buNone/>
              <a:defRPr sz="1800" b="1"/>
            </a:lvl3pPr>
            <a:lvl4pPr marL="1371600" indent="0" rtl="0">
              <a:buFont typeface="Yanone Kaffeesatz"/>
              <a:buNone/>
              <a:defRPr sz="1600" b="1"/>
            </a:lvl4pPr>
            <a:lvl5pPr marL="1828800" indent="0" rtl="0">
              <a:buFont typeface="Yanone Kaffeesatz"/>
              <a:buNone/>
              <a:defRPr sz="1600" b="1"/>
            </a:lvl5pPr>
            <a:lvl6pPr marL="2286000" indent="0" rtl="0">
              <a:buFont typeface="Yanone Kaffeesatz"/>
              <a:buNone/>
              <a:defRPr sz="1600" b="1"/>
            </a:lvl6pPr>
            <a:lvl7pPr marL="2743200" indent="0" rtl="0">
              <a:buFont typeface="Yanone Kaffeesatz"/>
              <a:buNone/>
              <a:defRPr sz="1600" b="1"/>
            </a:lvl7pPr>
            <a:lvl8pPr marL="3200400" indent="0" rtl="0">
              <a:buFont typeface="Yanone Kaffeesatz"/>
              <a:buNone/>
              <a:defRPr sz="1600" b="1"/>
            </a:lvl8pPr>
            <a:lvl9pPr marL="3657600" indent="0" rtl="0">
              <a:buFont typeface="Yanone Kaffeesatz"/>
              <a:buNone/>
              <a:defRPr sz="1600" b="1"/>
            </a:lvl9pPr>
          </a:lstStyle>
          <a:p>
            <a:endParaRPr/>
          </a:p>
        </p:txBody>
      </p:sp>
      <p:sp>
        <p:nvSpPr>
          <p:cNvPr id="48" name="Shape 48"/>
          <p:cNvSpPr txBox="1">
            <a:spLocks noGrp="1"/>
          </p:cNvSpPr>
          <p:nvPr>
            <p:ph type="body" idx="2"/>
          </p:nvPr>
        </p:nvSpPr>
        <p:spPr>
          <a:xfrm>
            <a:off x="819150" y="1701848"/>
            <a:ext cx="3200399" cy="3108959"/>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9" name="Shape 49"/>
          <p:cNvSpPr txBox="1">
            <a:spLocks noGrp="1"/>
          </p:cNvSpPr>
          <p:nvPr>
            <p:ph type="body" idx="3"/>
          </p:nvPr>
        </p:nvSpPr>
        <p:spPr>
          <a:xfrm>
            <a:off x="4700016" y="1097279"/>
            <a:ext cx="3200399" cy="548639"/>
          </a:xfrm>
          <a:prstGeom prst="rect">
            <a:avLst/>
          </a:prstGeom>
          <a:noFill/>
          <a:ln>
            <a:noFill/>
          </a:ln>
        </p:spPr>
        <p:txBody>
          <a:bodyPr lIns="91425" tIns="91425" rIns="91425" bIns="91425" anchor="b" anchorCtr="0"/>
          <a:lstStyle>
            <a:lvl1pPr marL="0" indent="0" rtl="0">
              <a:buClr>
                <a:schemeClr val="dk1"/>
              </a:buClr>
              <a:buFont typeface="Yanone Kaffeesatz"/>
              <a:buNone/>
              <a:defRPr sz="1400" b="0" cap="small" baseline="0">
                <a:solidFill>
                  <a:schemeClr val="dk1"/>
                </a:solidFill>
                <a:latin typeface="Yanone Kaffeesatz"/>
                <a:ea typeface="Yanone Kaffeesatz"/>
                <a:cs typeface="Yanone Kaffeesatz"/>
                <a:sym typeface="Yanone Kaffeesatz"/>
              </a:defRPr>
            </a:lvl1pPr>
            <a:lvl2pPr marL="457200" indent="0" rtl="0">
              <a:buFont typeface="Yanone Kaffeesatz"/>
              <a:buNone/>
              <a:defRPr sz="2000" b="1"/>
            </a:lvl2pPr>
            <a:lvl3pPr marL="914400" indent="0" rtl="0">
              <a:buFont typeface="Yanone Kaffeesatz"/>
              <a:buNone/>
              <a:defRPr sz="1800" b="1"/>
            </a:lvl3pPr>
            <a:lvl4pPr marL="1371600" indent="0" rtl="0">
              <a:buFont typeface="Yanone Kaffeesatz"/>
              <a:buNone/>
              <a:defRPr sz="1600" b="1"/>
            </a:lvl4pPr>
            <a:lvl5pPr marL="1828800" indent="0" rtl="0">
              <a:buFont typeface="Yanone Kaffeesatz"/>
              <a:buNone/>
              <a:defRPr sz="1600" b="1"/>
            </a:lvl5pPr>
            <a:lvl6pPr marL="2286000" indent="0" rtl="0">
              <a:buFont typeface="Yanone Kaffeesatz"/>
              <a:buNone/>
              <a:defRPr sz="1600" b="1"/>
            </a:lvl6pPr>
            <a:lvl7pPr marL="2743200" indent="0" rtl="0">
              <a:buFont typeface="Yanone Kaffeesatz"/>
              <a:buNone/>
              <a:defRPr sz="1600" b="1"/>
            </a:lvl7pPr>
            <a:lvl8pPr marL="3200400" indent="0" rtl="0">
              <a:buFont typeface="Yanone Kaffeesatz"/>
              <a:buNone/>
              <a:defRPr sz="1600" b="1"/>
            </a:lvl8pPr>
            <a:lvl9pPr marL="3657600" indent="0" rtl="0">
              <a:buFont typeface="Yanone Kaffeesatz"/>
              <a:buNone/>
              <a:defRPr sz="1600" b="1"/>
            </a:lvl9pPr>
          </a:lstStyle>
          <a:p>
            <a:endParaRPr/>
          </a:p>
        </p:txBody>
      </p:sp>
      <p:sp>
        <p:nvSpPr>
          <p:cNvPr id="50" name="Shape 50"/>
          <p:cNvSpPr txBox="1">
            <a:spLocks noGrp="1"/>
          </p:cNvSpPr>
          <p:nvPr>
            <p:ph type="body" idx="4"/>
          </p:nvPr>
        </p:nvSpPr>
        <p:spPr>
          <a:xfrm>
            <a:off x="4700016" y="1701848"/>
            <a:ext cx="3200399" cy="3108959"/>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51" name="Shape 51"/>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52" name="Shape 52"/>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53" name="Shape 53"/>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algn="l" rtl="0">
              <a:spcBef>
                <a:spcPts val="0"/>
              </a:spcBef>
              <a:buClr>
                <a:schemeClr val="dk1"/>
              </a:buClr>
              <a:buFont typeface="Souce Sans Pro"/>
              <a:buNone/>
              <a:defRPr sz="2800" cap="small" baseline="0">
                <a:solidFill>
                  <a:schemeClr val="dk1"/>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6" name="Shape 56"/>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57" name="Shape 57"/>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58" name="Shape 58"/>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61" name="Shape 61"/>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62" name="Shape 62"/>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63"/>
        <p:cNvGrpSpPr/>
        <p:nvPr/>
      </p:nvGrpSpPr>
      <p:grpSpPr>
        <a:xfrm>
          <a:off x="0" y="0"/>
          <a:ext cx="0" cy="0"/>
          <a:chOff x="0" y="0"/>
          <a:chExt cx="0" cy="0"/>
        </a:xfrm>
      </p:grpSpPr>
      <p:sp>
        <p:nvSpPr>
          <p:cNvPr id="64" name="Shape 64"/>
          <p:cNvSpPr/>
          <p:nvPr/>
        </p:nvSpPr>
        <p:spPr>
          <a:xfrm>
            <a:off x="0" y="2647950"/>
            <a:ext cx="3571874" cy="4210049"/>
          </a:xfrm>
          <a:prstGeom prst="rtTriangle">
            <a:avLst/>
          </a:prstGeom>
          <a:solidFill>
            <a:schemeClr val="accent2"/>
          </a:solidFill>
          <a:ln>
            <a:noFill/>
          </a:ln>
        </p:spPr>
        <p:txBody>
          <a:bodyPr lIns="91425" tIns="45700" rIns="91425" bIns="45700" anchor="ctr" anchorCtr="0">
            <a:noAutofit/>
          </a:bodyPr>
          <a:lstStyle/>
          <a:p>
            <a:endParaRPr/>
          </a:p>
        </p:txBody>
      </p:sp>
      <p:sp>
        <p:nvSpPr>
          <p:cNvPr id="65" name="Shape 65"/>
          <p:cNvSpPr/>
          <p:nvPr/>
        </p:nvSpPr>
        <p:spPr>
          <a:xfrm rot="5400000">
            <a:off x="433389" y="-433386"/>
            <a:ext cx="6858000" cy="7724777"/>
          </a:xfrm>
          <a:prstGeom prst="rtTriangle">
            <a:avLst/>
          </a:prstGeom>
          <a:solidFill>
            <a:schemeClr val="accent3">
              <a:alpha val="80000"/>
            </a:schemeClr>
          </a:solidFill>
          <a:ln>
            <a:noFill/>
          </a:ln>
        </p:spPr>
        <p:txBody>
          <a:bodyPr lIns="91425" tIns="45700" rIns="91425" bIns="45700" anchor="ctr" anchorCtr="0">
            <a:noAutofit/>
          </a:bodyPr>
          <a:lstStyle/>
          <a:p>
            <a:endParaRPr/>
          </a:p>
        </p:txBody>
      </p:sp>
      <p:sp>
        <p:nvSpPr>
          <p:cNvPr id="66" name="Shape 66"/>
          <p:cNvSpPr txBox="1">
            <a:spLocks noGrp="1"/>
          </p:cNvSpPr>
          <p:nvPr>
            <p:ph type="title"/>
          </p:nvPr>
        </p:nvSpPr>
        <p:spPr>
          <a:xfrm rot="-2459999">
            <a:off x="784930" y="1576103"/>
            <a:ext cx="5212080" cy="1089426"/>
          </a:xfrm>
          <a:prstGeom prst="rect">
            <a:avLst/>
          </a:prstGeom>
          <a:noFill/>
          <a:ln>
            <a:noFill/>
          </a:ln>
        </p:spPr>
        <p:txBody>
          <a:bodyPr lIns="91425" tIns="91425" rIns="91425" bIns="91425" anchor="b" anchorCtr="0"/>
          <a:lstStyle>
            <a:lvl1pPr algn="l" rtl="0">
              <a:defRPr sz="2800" b="0" i="0" u="none" strike="noStrike" cap="small" baseline="0">
                <a:solidFill>
                  <a:srgbClr val="FFFFFF"/>
                </a:solidFill>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7" name="Shape 67"/>
          <p:cNvSpPr txBox="1">
            <a:spLocks noGrp="1"/>
          </p:cNvSpPr>
          <p:nvPr>
            <p:ph type="body" idx="1"/>
          </p:nvPr>
        </p:nvSpPr>
        <p:spPr>
          <a:xfrm>
            <a:off x="4749551" y="2618911"/>
            <a:ext cx="3807779" cy="3324687"/>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8" name="Shape 68"/>
          <p:cNvSpPr txBox="1">
            <a:spLocks noGrp="1"/>
          </p:cNvSpPr>
          <p:nvPr>
            <p:ph type="body" idx="2"/>
          </p:nvPr>
        </p:nvSpPr>
        <p:spPr>
          <a:xfrm rot="-2460000">
            <a:off x="1297953" y="2253384"/>
            <a:ext cx="5794759" cy="623314"/>
          </a:xfrm>
          <a:prstGeom prst="rect">
            <a:avLst/>
          </a:prstGeom>
          <a:noFill/>
          <a:ln>
            <a:noFill/>
          </a:ln>
        </p:spPr>
        <p:txBody>
          <a:bodyPr lIns="91425" tIns="91425" rIns="91425" bIns="91425" anchor="t" anchorCtr="0"/>
          <a:lstStyle>
            <a:lvl1pPr marL="0" indent="0" rtl="0">
              <a:buClr>
                <a:srgbClr val="FFFFFF"/>
              </a:buClr>
              <a:buFont typeface="Yanone Kaffeesatz"/>
              <a:buNone/>
              <a:defRPr sz="1400" b="1">
                <a:solidFill>
                  <a:srgbClr val="FFFFFF"/>
                </a:solidFill>
                <a:latin typeface="Yanone Kaffeesatz"/>
                <a:ea typeface="Yanone Kaffeesatz"/>
                <a:cs typeface="Yanone Kaffeesatz"/>
                <a:sym typeface="Yanone Kaffeesatz"/>
              </a:defRPr>
            </a:lvl1pPr>
            <a:lvl2pPr marL="457200" indent="0" rtl="0">
              <a:buFont typeface="Yanone Kaffeesatz"/>
              <a:buNone/>
              <a:defRPr sz="1200"/>
            </a:lvl2pPr>
            <a:lvl3pPr marL="914400" indent="0" rtl="0">
              <a:buFont typeface="Yanone Kaffeesatz"/>
              <a:buNone/>
              <a:defRPr sz="1000"/>
            </a:lvl3pPr>
            <a:lvl4pPr marL="1371600" indent="0" rtl="0">
              <a:buFont typeface="Yanone Kaffeesatz"/>
              <a:buNone/>
              <a:defRPr sz="900"/>
            </a:lvl4pPr>
            <a:lvl5pPr marL="1828800" indent="0" rtl="0">
              <a:buFont typeface="Yanone Kaffeesatz"/>
              <a:buNone/>
              <a:defRPr sz="900"/>
            </a:lvl5pPr>
            <a:lvl6pPr marL="2286000" indent="0" rtl="0">
              <a:buFont typeface="Yanone Kaffeesatz"/>
              <a:buNone/>
              <a:defRPr sz="900"/>
            </a:lvl6pPr>
            <a:lvl7pPr marL="2743200" indent="0" rtl="0">
              <a:buFont typeface="Yanone Kaffeesatz"/>
              <a:buNone/>
              <a:defRPr sz="900"/>
            </a:lvl7pPr>
            <a:lvl8pPr marL="3200400" indent="0" rtl="0">
              <a:buFont typeface="Yanone Kaffeesatz"/>
              <a:buNone/>
              <a:defRPr sz="900"/>
            </a:lvl8pPr>
            <a:lvl9pPr marL="3657600" indent="0" rtl="0">
              <a:buFont typeface="Yanone Kaffeesatz"/>
              <a:buNone/>
              <a:defRPr sz="900"/>
            </a:lvl9pPr>
          </a:lstStyle>
          <a:p>
            <a:endParaRPr/>
          </a:p>
        </p:txBody>
      </p:sp>
      <p:sp>
        <p:nvSpPr>
          <p:cNvPr id="69" name="Shape 69"/>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70" name="Shape 70"/>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chemeClr val="dk2"/>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71" name="Shape 71"/>
          <p:cNvSpPr txBox="1">
            <a:spLocks noGrp="1"/>
          </p:cNvSpPr>
          <p:nvPr>
            <p:ph type="sldNum" idx="12"/>
          </p:nvPr>
        </p:nvSpPr>
        <p:spPr>
          <a:xfrm>
            <a:off x="8401038" y="6170821"/>
            <a:ext cx="502920" cy="502920"/>
          </a:xfrm>
          <a:prstGeom prst="rect">
            <a:avLst/>
          </a:prstGeom>
          <a:noFill/>
          <a:ln w="9525" cap="flat">
            <a:solidFill>
              <a:schemeClr val="dk2"/>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chemeClr val="dk2"/>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72"/>
        <p:cNvGrpSpPr/>
        <p:nvPr/>
      </p:nvGrpSpPr>
      <p:grpSpPr>
        <a:xfrm>
          <a:off x="0" y="0"/>
          <a:ext cx="0" cy="0"/>
          <a:chOff x="0" y="0"/>
          <a:chExt cx="0" cy="0"/>
        </a:xfrm>
      </p:grpSpPr>
      <p:sp>
        <p:nvSpPr>
          <p:cNvPr id="73" name="Shape 73"/>
          <p:cNvSpPr>
            <a:spLocks noGrp="1"/>
          </p:cNvSpPr>
          <p:nvPr>
            <p:ph type="pic" idx="2"/>
          </p:nvPr>
        </p:nvSpPr>
        <p:spPr>
          <a:xfrm>
            <a:off x="2028825" y="0"/>
            <a:ext cx="7115175" cy="6858000"/>
          </a:xfrm>
          <a:prstGeom prst="rect">
            <a:avLst/>
          </a:prstGeom>
          <a:solidFill>
            <a:schemeClr val="accent3">
              <a:alpha val="80000"/>
            </a:schemeClr>
          </a:solidFill>
          <a:ln>
            <a:noFill/>
          </a:ln>
        </p:spPr>
        <p:txBody>
          <a:bodyPr lIns="91425" tIns="91425" rIns="91425" bIns="91425" anchor="ctr" anchorCtr="0"/>
          <a:lstStyle>
            <a:lvl1pPr marL="0" marR="0" indent="0" algn="r"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74" name="Shape 74"/>
          <p:cNvSpPr/>
          <p:nvPr/>
        </p:nvSpPr>
        <p:spPr>
          <a:xfrm>
            <a:off x="0" y="2647950"/>
            <a:ext cx="3571874" cy="4210049"/>
          </a:xfrm>
          <a:prstGeom prst="rtTriangle">
            <a:avLst/>
          </a:prstGeom>
          <a:solidFill>
            <a:schemeClr val="accent2"/>
          </a:solidFill>
          <a:ln>
            <a:noFill/>
          </a:ln>
        </p:spPr>
        <p:txBody>
          <a:bodyPr lIns="91425" tIns="45700" rIns="91425" bIns="45700" anchor="ctr" anchorCtr="0">
            <a:noAutofit/>
          </a:bodyPr>
          <a:lstStyle/>
          <a:p>
            <a:endParaRPr/>
          </a:p>
        </p:txBody>
      </p:sp>
      <p:sp>
        <p:nvSpPr>
          <p:cNvPr id="75" name="Shape 75"/>
          <p:cNvSpPr/>
          <p:nvPr/>
        </p:nvSpPr>
        <p:spPr>
          <a:xfrm>
            <a:off x="0" y="5048250"/>
            <a:ext cx="3571874" cy="1809749"/>
          </a:xfrm>
          <a:custGeom>
            <a:avLst/>
            <a:gdLst/>
            <a:ahLst/>
            <a:cxnLst/>
            <a:rect l="0" t="0" r="0" b="0"/>
            <a:pathLst>
              <a:path w="3571875" h="1809750" extrusionOk="0">
                <a:moveTo>
                  <a:pt x="0" y="1809750"/>
                </a:moveTo>
                <a:lnTo>
                  <a:pt x="2038350" y="0"/>
                </a:lnTo>
                <a:lnTo>
                  <a:pt x="3571875" y="1809750"/>
                </a:lnTo>
                <a:lnTo>
                  <a:pt x="0" y="1809750"/>
                </a:lnTo>
                <a:close/>
              </a:path>
            </a:pathLst>
          </a:custGeom>
          <a:solidFill>
            <a:schemeClr val="accent3">
              <a:alpha val="80000"/>
            </a:schemeClr>
          </a:solidFill>
          <a:ln>
            <a:noFill/>
          </a:ln>
        </p:spPr>
        <p:txBody>
          <a:bodyPr lIns="91425" tIns="45700" rIns="91425" bIns="45700" anchor="ctr" anchorCtr="0">
            <a:noAutofit/>
          </a:bodyPr>
          <a:lstStyle/>
          <a:p>
            <a:endParaRPr/>
          </a:p>
        </p:txBody>
      </p:sp>
      <p:sp>
        <p:nvSpPr>
          <p:cNvPr id="76" name="Shape 76"/>
          <p:cNvSpPr txBox="1">
            <a:spLocks noGrp="1"/>
          </p:cNvSpPr>
          <p:nvPr>
            <p:ph type="title"/>
          </p:nvPr>
        </p:nvSpPr>
        <p:spPr>
          <a:xfrm rot="-2459999">
            <a:off x="671197" y="1717500"/>
            <a:ext cx="5486400" cy="867444"/>
          </a:xfrm>
          <a:prstGeom prst="rect">
            <a:avLst/>
          </a:prstGeom>
          <a:noFill/>
          <a:ln>
            <a:noFill/>
          </a:ln>
        </p:spPr>
        <p:txBody>
          <a:bodyPr lIns="91425" tIns="91425" rIns="91425" bIns="91425" anchor="b" anchorCtr="0"/>
          <a:lstStyle>
            <a:lvl1pPr algn="l" rtl="0">
              <a:defRPr sz="2800" b="0">
                <a:latin typeface="Souce Sans Pro"/>
                <a:ea typeface="Souce Sans Pro"/>
                <a:cs typeface="Souce Sans Pro"/>
                <a:sym typeface="Souce Sans Pro"/>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7" name="Shape 77"/>
          <p:cNvSpPr txBox="1">
            <a:spLocks noGrp="1"/>
          </p:cNvSpPr>
          <p:nvPr>
            <p:ph type="body" idx="1"/>
          </p:nvPr>
        </p:nvSpPr>
        <p:spPr>
          <a:xfrm rot="-2459999">
            <a:off x="1143479" y="2180528"/>
            <a:ext cx="6096545" cy="740664"/>
          </a:xfrm>
          <a:prstGeom prst="rect">
            <a:avLst/>
          </a:prstGeom>
          <a:noFill/>
          <a:ln>
            <a:noFill/>
          </a:ln>
        </p:spPr>
        <p:txBody>
          <a:bodyPr lIns="91425" tIns="91425" rIns="91425" bIns="91425" anchor="t" anchorCtr="0"/>
          <a:lstStyle>
            <a:lvl1pPr marL="0" indent="0" rtl="0">
              <a:buClr>
                <a:schemeClr val="dk2"/>
              </a:buClr>
              <a:buFont typeface="Yanone Kaffeesatz"/>
              <a:buNone/>
              <a:defRPr sz="1400">
                <a:solidFill>
                  <a:schemeClr val="dk2"/>
                </a:solidFill>
              </a:defRPr>
            </a:lvl1pPr>
            <a:lvl2pPr marL="457200" indent="0" rtl="0">
              <a:buFont typeface="Yanone Kaffeesatz"/>
              <a:buNone/>
              <a:defRPr sz="1200"/>
            </a:lvl2pPr>
            <a:lvl3pPr marL="914400" indent="0" rtl="0">
              <a:buFont typeface="Yanone Kaffeesatz"/>
              <a:buNone/>
              <a:defRPr sz="1000"/>
            </a:lvl3pPr>
            <a:lvl4pPr marL="1371600" indent="0" rtl="0">
              <a:buFont typeface="Yanone Kaffeesatz"/>
              <a:buNone/>
              <a:defRPr sz="900"/>
            </a:lvl4pPr>
            <a:lvl5pPr marL="1828800" indent="0" rtl="0">
              <a:buFont typeface="Yanone Kaffeesatz"/>
              <a:buNone/>
              <a:defRPr sz="900"/>
            </a:lvl5pPr>
            <a:lvl6pPr marL="2286000" indent="0" rtl="0">
              <a:buFont typeface="Yanone Kaffeesatz"/>
              <a:buNone/>
              <a:defRPr sz="900"/>
            </a:lvl6pPr>
            <a:lvl7pPr marL="2743200" indent="0" rtl="0">
              <a:buFont typeface="Yanone Kaffeesatz"/>
              <a:buNone/>
              <a:defRPr sz="900"/>
            </a:lvl7pPr>
            <a:lvl8pPr marL="3200400" indent="0" rtl="0">
              <a:buFont typeface="Yanone Kaffeesatz"/>
              <a:buNone/>
              <a:defRPr sz="900"/>
            </a:lvl8pPr>
            <a:lvl9pPr marL="3657600" indent="0" rtl="0">
              <a:buFont typeface="Yanone Kaffeesatz"/>
              <a:buNone/>
              <a:defRPr sz="900"/>
            </a:lvl9pPr>
          </a:lstStyle>
          <a:p>
            <a:endParaRPr/>
          </a:p>
        </p:txBody>
      </p:sp>
      <p:sp>
        <p:nvSpPr>
          <p:cNvPr id="78" name="Shape 78"/>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79" name="Shape 79"/>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80" name="Shape 80"/>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2381" y="5050632"/>
            <a:ext cx="3574256" cy="1807367"/>
          </a:xfrm>
          <a:custGeom>
            <a:avLst/>
            <a:gdLst/>
            <a:ahLst/>
            <a:cxnLst/>
            <a:rect l="0" t="0" r="0" b="0"/>
            <a:pathLst>
              <a:path w="3574257" h="1807368" extrusionOk="0">
                <a:moveTo>
                  <a:pt x="2382" y="1807368"/>
                </a:moveTo>
                <a:lnTo>
                  <a:pt x="0" y="0"/>
                </a:lnTo>
                <a:lnTo>
                  <a:pt x="2045494" y="1"/>
                </a:lnTo>
                <a:lnTo>
                  <a:pt x="3574257" y="1807368"/>
                </a:lnTo>
                <a:lnTo>
                  <a:pt x="2382" y="1807368"/>
                </a:lnTo>
                <a:close/>
              </a:path>
            </a:pathLst>
          </a:custGeom>
          <a:solidFill>
            <a:schemeClr val="accent2"/>
          </a:solidFill>
          <a:ln>
            <a:noFill/>
          </a:ln>
        </p:spPr>
        <p:txBody>
          <a:bodyPr lIns="91425" tIns="45700" rIns="91425" bIns="45700" anchor="ctr" anchorCtr="0">
            <a:noAutofit/>
          </a:bodyPr>
          <a:lstStyle/>
          <a:p>
            <a:endParaRPr/>
          </a:p>
        </p:txBody>
      </p:sp>
      <p:sp>
        <p:nvSpPr>
          <p:cNvPr id="10" name="Shape 10"/>
          <p:cNvSpPr/>
          <p:nvPr/>
        </p:nvSpPr>
        <p:spPr>
          <a:xfrm>
            <a:off x="-2379" y="5051292"/>
            <a:ext cx="9146380" cy="1806709"/>
          </a:xfrm>
          <a:custGeom>
            <a:avLst/>
            <a:gdLst/>
            <a:ahLst/>
            <a:cxnLst/>
            <a:rect l="0" t="0" r="0" b="0"/>
            <a:pathLst>
              <a:path w="3352800" h="527584" extrusionOk="0">
                <a:moveTo>
                  <a:pt x="0" y="527584"/>
                </a:moveTo>
                <a:lnTo>
                  <a:pt x="748227" y="0"/>
                </a:lnTo>
                <a:lnTo>
                  <a:pt x="3352800" y="271"/>
                </a:lnTo>
                <a:lnTo>
                  <a:pt x="3352800" y="527584"/>
                </a:lnTo>
                <a:lnTo>
                  <a:pt x="0" y="527584"/>
                </a:lnTo>
                <a:close/>
              </a:path>
            </a:pathLst>
          </a:custGeom>
          <a:solidFill>
            <a:schemeClr val="accent3">
              <a:alpha val="80000"/>
            </a:schemeClr>
          </a:solidFill>
          <a:ln>
            <a:noFill/>
          </a:ln>
        </p:spPr>
        <p:txBody>
          <a:bodyPr lIns="91425" tIns="45700" rIns="91425" bIns="45700" anchor="ctr" anchorCtr="0">
            <a:noAutofit/>
          </a:bodyPr>
          <a:lstStyle/>
          <a:p>
            <a:endParaRPr/>
          </a:p>
        </p:txBody>
      </p:sp>
      <p:sp>
        <p:nvSpPr>
          <p:cNvPr id="11" name="Shape 11"/>
          <p:cNvSpPr txBox="1">
            <a:spLocks noGrp="1"/>
          </p:cNvSpPr>
          <p:nvPr>
            <p:ph type="title"/>
          </p:nvPr>
        </p:nvSpPr>
        <p:spPr>
          <a:xfrm>
            <a:off x="822959" y="365760"/>
            <a:ext cx="7520939" cy="548639"/>
          </a:xfrm>
          <a:prstGeom prst="rect">
            <a:avLst/>
          </a:prstGeom>
          <a:noFill/>
          <a:ln>
            <a:noFill/>
          </a:ln>
        </p:spPr>
        <p:txBody>
          <a:bodyPr lIns="91425" tIns="91425" rIns="91425" bIns="91425" anchor="ctr" anchorCtr="0"/>
          <a:lstStyle>
            <a:lvl1pPr marL="0" marR="0" indent="0" algn="l" rtl="0">
              <a:spcBef>
                <a:spcPts val="0"/>
              </a:spcBef>
              <a:buClr>
                <a:schemeClr val="dk1"/>
              </a:buClr>
              <a:buFont typeface="Souce Sans Pro"/>
              <a:buNone/>
              <a:defRPr sz="2800" b="0" i="0" u="none" strike="noStrike" cap="small" baseline="0">
                <a:solidFill>
                  <a:schemeClr val="dk1"/>
                </a:solidFill>
                <a:latin typeface="Souce Sans Pro"/>
                <a:ea typeface="Souce Sans Pro"/>
                <a:cs typeface="Souce Sans Pro"/>
                <a:sym typeface="Souce Sans Pro"/>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body" idx="1"/>
          </p:nvPr>
        </p:nvSpPr>
        <p:spPr>
          <a:xfrm>
            <a:off x="822959" y="1100628"/>
            <a:ext cx="7520939" cy="3579848"/>
          </a:xfrm>
          <a:prstGeom prst="rect">
            <a:avLst/>
          </a:prstGeom>
          <a:noFill/>
          <a:ln>
            <a:noFill/>
          </a:ln>
        </p:spPr>
        <p:txBody>
          <a:bodyPr lIns="91425" tIns="91425" rIns="91425" bIns="91425" anchor="t" anchorCtr="0"/>
          <a:lstStyle>
            <a:lvl1pPr marL="342900" marR="0" indent="-342900" algn="l" rtl="0">
              <a:spcBef>
                <a:spcPts val="800"/>
              </a:spcBef>
              <a:buClr>
                <a:schemeClr val="dk1"/>
              </a:buClr>
              <a:buFont typeface="Yanone Kaffeesatz"/>
              <a:buNone/>
              <a:defRPr sz="1600" b="1" i="0" u="none" strike="noStrike" cap="none" baseline="0">
                <a:solidFill>
                  <a:schemeClr val="dk1"/>
                </a:solidFill>
                <a:latin typeface="Yanone Kaffeesatz"/>
                <a:ea typeface="Yanone Kaffeesatz"/>
                <a:cs typeface="Yanone Kaffeesatz"/>
                <a:sym typeface="Yanone Kaffeesatz"/>
              </a:defRPr>
            </a:lvl1pPr>
            <a:lvl2pPr marL="173736" marR="0" indent="-72136" algn="l" rtl="0">
              <a:spcBef>
                <a:spcPts val="300"/>
              </a:spcBef>
              <a:buClr>
                <a:schemeClr val="accent2"/>
              </a:buClr>
              <a:buFont typeface="Wingdings"/>
              <a:buChar char="§"/>
              <a:defRPr sz="1600" b="0" i="0" u="none" strike="noStrike" cap="none" baseline="0">
                <a:solidFill>
                  <a:schemeClr val="dk1"/>
                </a:solidFill>
                <a:latin typeface="Yanone Kaffeesatz"/>
                <a:ea typeface="Yanone Kaffeesatz"/>
                <a:cs typeface="Yanone Kaffeesatz"/>
                <a:sym typeface="Yanone Kaffeesatz"/>
              </a:defRPr>
            </a:lvl2pPr>
            <a:lvl3pPr marL="402336" marR="0" indent="-72136" algn="l" rtl="0">
              <a:spcBef>
                <a:spcPts val="300"/>
              </a:spcBef>
              <a:buClr>
                <a:schemeClr val="accent2"/>
              </a:buClr>
              <a:buFont typeface="Wingdings"/>
              <a:buChar char="§"/>
              <a:defRPr sz="1600" b="0" i="0" u="none" strike="noStrike" cap="none" baseline="0">
                <a:solidFill>
                  <a:schemeClr val="dk1"/>
                </a:solidFill>
                <a:latin typeface="Yanone Kaffeesatz"/>
                <a:ea typeface="Yanone Kaffeesatz"/>
                <a:cs typeface="Yanone Kaffeesatz"/>
                <a:sym typeface="Yanone Kaffeesatz"/>
              </a:defRPr>
            </a:lvl3pPr>
            <a:lvl4pPr marL="630936" marR="0" indent="-72136" algn="l" rtl="0">
              <a:spcBef>
                <a:spcPts val="300"/>
              </a:spcBef>
              <a:buClr>
                <a:schemeClr val="accent2"/>
              </a:buClr>
              <a:buFont typeface="Wingdings"/>
              <a:buChar char="§"/>
              <a:defRPr sz="1600" b="0" i="0" u="none" strike="noStrike" cap="none" baseline="0">
                <a:solidFill>
                  <a:schemeClr val="dk1"/>
                </a:solidFill>
                <a:latin typeface="Yanone Kaffeesatz"/>
                <a:ea typeface="Yanone Kaffeesatz"/>
                <a:cs typeface="Yanone Kaffeesatz"/>
                <a:sym typeface="Yanone Kaffeesatz"/>
              </a:defRPr>
            </a:lvl4pPr>
            <a:lvl5pPr marL="859536" marR="0" indent="-72136" algn="l" rtl="0">
              <a:spcBef>
                <a:spcPts val="300"/>
              </a:spcBef>
              <a:buClr>
                <a:schemeClr val="accent2"/>
              </a:buClr>
              <a:buFont typeface="Wingdings"/>
              <a:buChar char="§"/>
              <a:defRPr sz="1600" b="0" i="0" u="none" strike="noStrike" cap="none" baseline="0">
                <a:solidFill>
                  <a:schemeClr val="dk1"/>
                </a:solidFill>
                <a:latin typeface="Yanone Kaffeesatz"/>
                <a:ea typeface="Yanone Kaffeesatz"/>
                <a:cs typeface="Yanone Kaffeesatz"/>
                <a:sym typeface="Yanone Kaffeesatz"/>
              </a:defRPr>
            </a:lvl5pPr>
            <a:lvl6pPr marL="1097280" marR="0" indent="-93980" algn="l" rtl="0">
              <a:spcBef>
                <a:spcPts val="300"/>
              </a:spcBef>
              <a:buClr>
                <a:schemeClr val="accent2"/>
              </a:buClr>
              <a:buFont typeface="Wingdings"/>
              <a:buChar char="§"/>
              <a:defRPr sz="1400" b="0" i="0" u="none" strike="noStrike" cap="none" baseline="0">
                <a:solidFill>
                  <a:schemeClr val="dk1"/>
                </a:solidFill>
                <a:latin typeface="Yanone Kaffeesatz"/>
                <a:ea typeface="Yanone Kaffeesatz"/>
                <a:cs typeface="Yanone Kaffeesatz"/>
                <a:sym typeface="Yanone Kaffeesatz"/>
              </a:defRPr>
            </a:lvl6pPr>
            <a:lvl7pPr marL="1353312" marR="0" indent="-83311" algn="l" rtl="0">
              <a:spcBef>
                <a:spcPts val="300"/>
              </a:spcBef>
              <a:buClr>
                <a:schemeClr val="accent2"/>
              </a:buClr>
              <a:buFont typeface="Wingdings"/>
              <a:buChar char="§"/>
              <a:defRPr sz="1400" b="0" i="0" u="none" strike="noStrike" cap="none" baseline="0">
                <a:solidFill>
                  <a:schemeClr val="dk1"/>
                </a:solidFill>
                <a:latin typeface="Yanone Kaffeesatz"/>
                <a:ea typeface="Yanone Kaffeesatz"/>
                <a:cs typeface="Yanone Kaffeesatz"/>
                <a:sym typeface="Yanone Kaffeesatz"/>
              </a:defRPr>
            </a:lvl7pPr>
            <a:lvl8pPr marL="1581912" marR="0" indent="-83311" algn="l" rtl="0">
              <a:spcBef>
                <a:spcPts val="300"/>
              </a:spcBef>
              <a:buClr>
                <a:schemeClr val="accent2"/>
              </a:buClr>
              <a:buFont typeface="Wingdings"/>
              <a:buChar char="§"/>
              <a:defRPr sz="1400" b="0" i="0" u="none" strike="noStrike" cap="none" baseline="0">
                <a:solidFill>
                  <a:schemeClr val="dk1"/>
                </a:solidFill>
                <a:latin typeface="Yanone Kaffeesatz"/>
                <a:ea typeface="Yanone Kaffeesatz"/>
                <a:cs typeface="Yanone Kaffeesatz"/>
                <a:sym typeface="Yanone Kaffeesatz"/>
              </a:defRPr>
            </a:lvl8pPr>
            <a:lvl9pPr marL="1792224" marR="0" indent="-77723" algn="l" rtl="0">
              <a:spcBef>
                <a:spcPts val="300"/>
              </a:spcBef>
              <a:buClr>
                <a:schemeClr val="accent2"/>
              </a:buClr>
              <a:buFont typeface="Wingdings"/>
              <a:buChar char="§"/>
              <a:defRPr sz="14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13" name="Shape 13"/>
          <p:cNvSpPr txBox="1">
            <a:spLocks noGrp="1"/>
          </p:cNvSpPr>
          <p:nvPr>
            <p:ph type="dt" idx="10"/>
          </p:nvPr>
        </p:nvSpPr>
        <p:spPr>
          <a:xfrm rot="-2459999">
            <a:off x="201168" y="5870447"/>
            <a:ext cx="2176272" cy="201167"/>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14" name="Shape 14"/>
          <p:cNvSpPr txBox="1">
            <a:spLocks noGrp="1"/>
          </p:cNvSpPr>
          <p:nvPr>
            <p:ph type="ftr" idx="11"/>
          </p:nvPr>
        </p:nvSpPr>
        <p:spPr>
          <a:xfrm>
            <a:off x="3517514" y="6285121"/>
            <a:ext cx="4724400" cy="274319"/>
          </a:xfrm>
          <a:prstGeom prst="rect">
            <a:avLst/>
          </a:prstGeom>
          <a:noFill/>
          <a:ln>
            <a:noFill/>
          </a:ln>
        </p:spPr>
        <p:txBody>
          <a:bodyPr lIns="91425" tIns="91425" rIns="91425" bIns="91425" anchor="ctr" anchorCtr="0"/>
          <a:lstStyle>
            <a:lvl1pPr marL="0" marR="0" indent="0" algn="r" rtl="0">
              <a:defRPr sz="1000" b="0" i="0" u="none" strike="noStrike" cap="small"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
        <p:nvSpPr>
          <p:cNvPr id="15" name="Shape 15"/>
          <p:cNvSpPr txBox="1">
            <a:spLocks noGrp="1"/>
          </p:cNvSpPr>
          <p:nvPr>
            <p:ph type="sldNum" idx="12"/>
          </p:nvPr>
        </p:nvSpPr>
        <p:spPr>
          <a:xfrm>
            <a:off x="8401038" y="6170821"/>
            <a:ext cx="502920" cy="502920"/>
          </a:xfrm>
          <a:prstGeom prst="rect">
            <a:avLst/>
          </a:prstGeom>
          <a:noFill/>
          <a:ln w="19050" cap="flat">
            <a:solidFill>
              <a:srgbClr val="FFFFFF"/>
            </a:solidFill>
            <a:prstDash val="solid"/>
            <a:round/>
            <a:headEnd type="none" w="med" len="med"/>
            <a:tailEnd type="none" w="med" len="med"/>
          </a:ln>
        </p:spPr>
        <p:txBody>
          <a:bodyPr lIns="91425" tIns="91425" rIns="91425" bIns="91425" anchor="ctr" anchorCtr="0"/>
          <a:lstStyle>
            <a:lvl1pPr marL="0" marR="0" indent="0" algn="ctr" rtl="0">
              <a:defRPr sz="1650" b="0" i="0" u="none" strike="noStrike" cap="none" baseline="0">
                <a:solidFill>
                  <a:srgbClr val="FFFFFF"/>
                </a:solidFill>
                <a:latin typeface="Yanone Kaffeesatz"/>
                <a:ea typeface="Yanone Kaffeesatz"/>
                <a:cs typeface="Yanone Kaffeesatz"/>
                <a:sym typeface="Yanone Kaffeesatz"/>
              </a:defRPr>
            </a:lvl1pPr>
            <a:lvl2pPr marL="457200" marR="0" indent="0" algn="l" rtl="0">
              <a:defRPr sz="1800" b="0" i="0" u="none" strike="noStrike" cap="none" baseline="0">
                <a:solidFill>
                  <a:schemeClr val="dk1"/>
                </a:solidFill>
                <a:latin typeface="Yanone Kaffeesatz"/>
                <a:ea typeface="Yanone Kaffeesatz"/>
                <a:cs typeface="Yanone Kaffeesatz"/>
                <a:sym typeface="Yanone Kaffeesatz"/>
              </a:defRPr>
            </a:lvl2pPr>
            <a:lvl3pPr marL="914400" marR="0" indent="0" algn="l" rtl="0">
              <a:defRPr sz="1800" b="0" i="0" u="none" strike="noStrike" cap="none" baseline="0">
                <a:solidFill>
                  <a:schemeClr val="dk1"/>
                </a:solidFill>
                <a:latin typeface="Yanone Kaffeesatz"/>
                <a:ea typeface="Yanone Kaffeesatz"/>
                <a:cs typeface="Yanone Kaffeesatz"/>
                <a:sym typeface="Yanone Kaffeesatz"/>
              </a:defRPr>
            </a:lvl3pPr>
            <a:lvl4pPr marL="1371600" marR="0" indent="0" algn="l" rtl="0">
              <a:defRPr sz="1800" b="0" i="0" u="none" strike="noStrike" cap="none" baseline="0">
                <a:solidFill>
                  <a:schemeClr val="dk1"/>
                </a:solidFill>
                <a:latin typeface="Yanone Kaffeesatz"/>
                <a:ea typeface="Yanone Kaffeesatz"/>
                <a:cs typeface="Yanone Kaffeesatz"/>
                <a:sym typeface="Yanone Kaffeesatz"/>
              </a:defRPr>
            </a:lvl4pPr>
            <a:lvl5pPr marL="1828800" marR="0" indent="0" algn="l" rtl="0">
              <a:defRPr sz="1800" b="0" i="0" u="none" strike="noStrike" cap="none" baseline="0">
                <a:solidFill>
                  <a:schemeClr val="dk1"/>
                </a:solidFill>
                <a:latin typeface="Yanone Kaffeesatz"/>
                <a:ea typeface="Yanone Kaffeesatz"/>
                <a:cs typeface="Yanone Kaffeesatz"/>
                <a:sym typeface="Yanone Kaffeesatz"/>
              </a:defRPr>
            </a:lvl5pPr>
            <a:lvl6pPr marL="2286000" marR="0" indent="0" algn="l" rtl="0">
              <a:defRPr sz="1800" b="0" i="0" u="none" strike="noStrike" cap="none" baseline="0">
                <a:solidFill>
                  <a:schemeClr val="dk1"/>
                </a:solidFill>
                <a:latin typeface="Yanone Kaffeesatz"/>
                <a:ea typeface="Yanone Kaffeesatz"/>
                <a:cs typeface="Yanone Kaffeesatz"/>
                <a:sym typeface="Yanone Kaffeesatz"/>
              </a:defRPr>
            </a:lvl6pPr>
            <a:lvl7pPr marL="2743200" marR="0" indent="0" algn="l" rtl="0">
              <a:defRPr sz="1800" b="0" i="0" u="none" strike="noStrike" cap="none" baseline="0">
                <a:solidFill>
                  <a:schemeClr val="dk1"/>
                </a:solidFill>
                <a:latin typeface="Yanone Kaffeesatz"/>
                <a:ea typeface="Yanone Kaffeesatz"/>
                <a:cs typeface="Yanone Kaffeesatz"/>
                <a:sym typeface="Yanone Kaffeesatz"/>
              </a:defRPr>
            </a:lvl7pPr>
            <a:lvl8pPr marL="3200400" marR="0" indent="0" algn="l" rtl="0">
              <a:defRPr sz="1800" b="0" i="0" u="none" strike="noStrike" cap="none" baseline="0">
                <a:solidFill>
                  <a:schemeClr val="dk1"/>
                </a:solidFill>
                <a:latin typeface="Yanone Kaffeesatz"/>
                <a:ea typeface="Yanone Kaffeesatz"/>
                <a:cs typeface="Yanone Kaffeesatz"/>
                <a:sym typeface="Yanone Kaffeesatz"/>
              </a:defRPr>
            </a:lvl8pPr>
            <a:lvl9pPr marL="3657600" marR="0" indent="0" algn="l" rtl="0">
              <a:defRPr sz="1800" b="0" i="0" u="none" strike="noStrike" cap="none" baseline="0">
                <a:solidFill>
                  <a:schemeClr val="dk1"/>
                </a:solidFill>
                <a:latin typeface="Yanone Kaffeesatz"/>
                <a:ea typeface="Yanone Kaffeesatz"/>
                <a:cs typeface="Yanone Kaffeesatz"/>
                <a:sym typeface="Yanone Kaffeesatz"/>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comments" Target="../comments/comment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mailto:andrewsb@stluke.cnd.pvt.k12.oh.us" TargetMode="External"/><Relationship Id="rId4" Type="http://schemas.openxmlformats.org/officeDocument/2006/relationships/hyperlink" Target="http://us.mc1822.mail.yahoo.com/mc/compose?to=blairk@stluke.cnd.pvt.k12.oh.us" TargetMode="External"/><Relationship Id="rId5" Type="http://schemas.openxmlformats.org/officeDocument/2006/relationships/hyperlink" Target="mailto:blumk@stluke.cnd.pvt.k12.oh.us" TargetMode="External"/><Relationship Id="rId6" Type="http://schemas.openxmlformats.org/officeDocument/2006/relationships/hyperlink" Target="http://us.mc1822.mail.yahoo.com/mc/compose?to=ritterk@stluke.cnd.pvt.k12.oh.us" TargetMode="External"/><Relationship Id="rId7"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rot="-2460000">
            <a:off x="817111" y="1730402"/>
            <a:ext cx="5648622" cy="1204306"/>
          </a:xfrm>
          <a:prstGeom prst="rect">
            <a:avLst/>
          </a:prstGeom>
          <a:noFill/>
          <a:ln>
            <a:noFill/>
          </a:ln>
        </p:spPr>
        <p:txBody>
          <a:bodyPr lIns="91425" tIns="45700" rIns="91425" bIns="9125" anchor="b" anchorCtr="0">
            <a:noAutofit/>
          </a:bodyPr>
          <a:lstStyle/>
          <a:p>
            <a:pPr marL="0" marR="0" lvl="0" indent="0" algn="l" rtl="0">
              <a:spcBef>
                <a:spcPts val="0"/>
              </a:spcBef>
              <a:buClr>
                <a:schemeClr val="dk1"/>
              </a:buClr>
              <a:buSzPct val="25000"/>
              <a:buFont typeface="Souce Sans Pro"/>
              <a:buNone/>
            </a:pPr>
            <a:r>
              <a:rPr lang="en-US" sz="3200" b="0" i="0" u="none" strike="noStrike" cap="small" baseline="0" dirty="0">
                <a:solidFill>
                  <a:schemeClr val="dk1"/>
                </a:solidFill>
                <a:latin typeface="Souce Sans Pro"/>
                <a:ea typeface="Souce Sans Pro"/>
                <a:cs typeface="Souce Sans Pro"/>
                <a:sym typeface="Souce Sans Pro"/>
              </a:rPr>
              <a:t>St. Luke Junior High</a:t>
            </a:r>
          </a:p>
        </p:txBody>
      </p:sp>
      <p:sp>
        <p:nvSpPr>
          <p:cNvPr id="95" name="Shape 95"/>
          <p:cNvSpPr txBox="1">
            <a:spLocks noGrp="1"/>
          </p:cNvSpPr>
          <p:nvPr>
            <p:ph type="subTitle" idx="1"/>
          </p:nvPr>
        </p:nvSpPr>
        <p:spPr>
          <a:xfrm rot="-2460000">
            <a:off x="1212276" y="2470924"/>
            <a:ext cx="6511131" cy="329259"/>
          </a:xfrm>
          <a:prstGeom prst="rect">
            <a:avLst/>
          </a:prstGeom>
          <a:noFill/>
          <a:ln>
            <a:noFill/>
          </a:ln>
        </p:spPr>
        <p:txBody>
          <a:bodyPr lIns="91425" tIns="9125" rIns="91425" bIns="45700" anchor="t" anchorCtr="0">
            <a:noAutofit/>
          </a:bodyPr>
          <a:lstStyle/>
          <a:p>
            <a:pPr marL="0" marR="0" lvl="0" indent="0" algn="l" rtl="0">
              <a:spcBef>
                <a:spcPts val="800"/>
              </a:spcBef>
              <a:buClr>
                <a:schemeClr val="dk1"/>
              </a:buClr>
              <a:buSzPct val="25000"/>
              <a:buFont typeface="Yanone Kaffeesatz"/>
              <a:buNone/>
            </a:pPr>
            <a:r>
              <a:rPr lang="en-US" sz="1400" b="0" i="0" u="none" strike="noStrike" cap="small" baseline="0">
                <a:solidFill>
                  <a:schemeClr val="dk1"/>
                </a:solidFill>
                <a:latin typeface="Yanone Kaffeesatz"/>
                <a:ea typeface="Yanone Kaffeesatz"/>
                <a:cs typeface="Yanone Kaffeesatz"/>
                <a:sym typeface="Yanone Kaffeesatz"/>
              </a:rPr>
              <a:t>Welcome meeting </a:t>
            </a:r>
          </a:p>
        </p:txBody>
      </p:sp>
      <p:sp>
        <p:nvSpPr>
          <p:cNvPr id="96" name="Shape 96"/>
          <p:cNvSpPr/>
          <p:nvPr/>
        </p:nvSpPr>
        <p:spPr>
          <a:xfrm>
            <a:off x="5181600" y="2228806"/>
            <a:ext cx="3352799" cy="4081506"/>
          </a:xfrm>
          <a:prstGeom prst="rect">
            <a:avLst/>
          </a:prstGeom>
          <a:blipFill>
            <a:blip r:embed="rId3"/>
            <a:stretch>
              <a:fillRect/>
            </a:stretch>
          </a:blipFill>
        </p:spPr>
      </p:sp>
      <p:sp>
        <p:nvSpPr>
          <p:cNvPr id="97" name="Shape 97"/>
          <p:cNvSpPr/>
          <p:nvPr/>
        </p:nvSpPr>
        <p:spPr>
          <a:xfrm>
            <a:off x="533400" y="304800"/>
            <a:ext cx="2590799" cy="2542822"/>
          </a:xfrm>
          <a:prstGeom prst="rect">
            <a:avLst/>
          </a:prstGeom>
          <a:blipFill>
            <a:blip r:embed="rId4"/>
            <a:stretch>
              <a:fillRect/>
            </a:stretch>
          </a:blipFill>
        </p:spPr>
      </p:sp>
      <p:sp>
        <p:nvSpPr>
          <p:cNvPr id="98" name="Shape 98"/>
          <p:cNvSpPr txBox="1"/>
          <p:nvPr/>
        </p:nvSpPr>
        <p:spPr>
          <a:xfrm>
            <a:off x="1206646" y="6048702"/>
            <a:ext cx="5864262" cy="523219"/>
          </a:xfrm>
          <a:prstGeom prst="rect">
            <a:avLst/>
          </a:prstGeom>
          <a:noFill/>
          <a:ln>
            <a:noFill/>
          </a:ln>
        </p:spPr>
        <p:txBody>
          <a:bodyPr lIns="91425" tIns="45700" rIns="91425" bIns="45700" anchor="t" anchorCtr="0">
            <a:noAutofit/>
          </a:bodyPr>
          <a:lstStyle/>
          <a:p>
            <a:pPr marL="0" marR="0" lvl="0" indent="0" algn="l" rtl="0">
              <a:buSzPct val="25000"/>
              <a:buNone/>
            </a:pPr>
            <a:r>
              <a:rPr lang="en-US" sz="2800" b="0" i="1" u="none" strike="noStrike" cap="none" baseline="0" dirty="0" err="1">
                <a:solidFill>
                  <a:schemeClr val="lt1"/>
                </a:solidFill>
                <a:latin typeface="Yanone Kaffeesatz"/>
                <a:ea typeface="Yanone Kaffeesatz"/>
                <a:cs typeface="Yanone Kaffeesatz"/>
                <a:sym typeface="Yanone Kaffeesatz"/>
              </a:rPr>
              <a:t>www.</a:t>
            </a:r>
            <a:r>
              <a:rPr lang="en-US" sz="2800" b="1" i="1" u="none" strike="noStrike" cap="none" baseline="0" dirty="0" err="1">
                <a:solidFill>
                  <a:schemeClr val="lt1"/>
                </a:solidFill>
                <a:latin typeface="Yanone Kaffeesatz"/>
                <a:ea typeface="Yanone Kaffeesatz"/>
                <a:cs typeface="Yanone Kaffeesatz"/>
                <a:sym typeface="Yanone Kaffeesatz"/>
              </a:rPr>
              <a:t>saintluke</a:t>
            </a:r>
            <a:r>
              <a:rPr lang="en-US" sz="2800" b="0" i="1" u="none" strike="noStrike" cap="none" baseline="0" dirty="0" err="1">
                <a:solidFill>
                  <a:schemeClr val="lt1"/>
                </a:solidFill>
                <a:latin typeface="Yanone Kaffeesatz"/>
                <a:ea typeface="Yanone Kaffeesatz"/>
                <a:cs typeface="Yanone Kaffeesatz"/>
                <a:sym typeface="Yanone Kaffeesatz"/>
              </a:rPr>
              <a:t>parish.org</a:t>
            </a:r>
            <a:r>
              <a:rPr lang="en-US" sz="2800" b="0" i="1" u="none" strike="noStrike" cap="none" baseline="0" dirty="0">
                <a:solidFill>
                  <a:schemeClr val="lt1"/>
                </a:solidFill>
                <a:latin typeface="Yanone Kaffeesatz"/>
                <a:ea typeface="Yanone Kaffeesatz"/>
                <a:cs typeface="Yanone Kaffeesatz"/>
                <a:sym typeface="Yanone Kaffeesatz"/>
              </a:rPr>
              <a:t>/</a:t>
            </a:r>
            <a:r>
              <a:rPr lang="en-US" sz="2800" b="1" i="1" u="none" strike="noStrike" cap="none" baseline="0" dirty="0">
                <a:solidFill>
                  <a:schemeClr val="lt1"/>
                </a:solidFill>
                <a:latin typeface="Yanone Kaffeesatz"/>
                <a:ea typeface="Yanone Kaffeesatz"/>
                <a:cs typeface="Yanone Kaffeesatz"/>
                <a:sym typeface="Yanone Kaffeesatz"/>
              </a:rPr>
              <a:t>school</a:t>
            </a:r>
            <a:r>
              <a:rPr lang="en-US" sz="2800" b="0" i="1" u="none" strike="noStrike" cap="none" baseline="0" dirty="0">
                <a:solidFill>
                  <a:schemeClr val="lt1"/>
                </a:solidFill>
                <a:latin typeface="Yanone Kaffeesatz"/>
                <a:ea typeface="Yanone Kaffeesatz"/>
                <a:cs typeface="Yanone Kaffeesatz"/>
                <a:sym typeface="Yanone Kaffeesatz"/>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Ins and outs of H</a:t>
            </a:r>
            <a:r>
              <a:rPr lang="en-US" b="1" u="sng">
                <a:solidFill>
                  <a:srgbClr val="283658"/>
                </a:solidFill>
              </a:rPr>
              <a:t>o</a:t>
            </a:r>
            <a:r>
              <a:rPr lang="en-US" sz="2800" b="1" i="0" u="sng" strike="noStrike" cap="small" baseline="0">
                <a:solidFill>
                  <a:srgbClr val="283658"/>
                </a:solidFill>
                <a:latin typeface="Souce Sans Pro"/>
                <a:ea typeface="Souce Sans Pro"/>
                <a:cs typeface="Souce Sans Pro"/>
                <a:sym typeface="Souce Sans Pro"/>
              </a:rPr>
              <a:t>mework</a:t>
            </a:r>
          </a:p>
        </p:txBody>
      </p:sp>
      <p:sp>
        <p:nvSpPr>
          <p:cNvPr id="179" name="Shape 179"/>
          <p:cNvSpPr txBox="1">
            <a:spLocks noGrp="1"/>
          </p:cNvSpPr>
          <p:nvPr>
            <p:ph type="body" idx="1"/>
          </p:nvPr>
        </p:nvSpPr>
        <p:spPr>
          <a:xfrm>
            <a:off x="822959" y="1100628"/>
            <a:ext cx="7520939" cy="3579848"/>
          </a:xfrm>
          <a:prstGeom prst="rect">
            <a:avLst/>
          </a:prstGeom>
          <a:noFill/>
          <a:ln>
            <a:noFill/>
          </a:ln>
        </p:spPr>
        <p:txBody>
          <a:bodyPr lIns="91425" tIns="45700" rIns="91425" bIns="45700" anchor="t" anchorCtr="0">
            <a:noAutofit/>
          </a:bodyPr>
          <a:lstStyle/>
          <a:p>
            <a:pPr marL="342900" marR="0" lvl="0" indent="-342900" algn="l" rtl="0">
              <a:spcBef>
                <a:spcPts val="800"/>
              </a:spcBef>
              <a:buClr>
                <a:schemeClr val="dk1"/>
              </a:buClr>
              <a:buSzPct val="100000"/>
              <a:buFont typeface="Arial"/>
              <a:buChar char="•"/>
            </a:pPr>
            <a:r>
              <a:rPr lang="en-US" sz="2000" b="0" i="0" u="none" strike="noStrike" cap="none" baseline="0">
                <a:solidFill>
                  <a:srgbClr val="283658"/>
                </a:solidFill>
                <a:latin typeface="Yanone Kaffeesatz"/>
                <a:ea typeface="Yanone Kaffeesatz"/>
                <a:cs typeface="Yanone Kaffeesatz"/>
                <a:sym typeface="Yanone Kaffeesatz"/>
              </a:rPr>
              <a:t>Homework is due the day after it is assigned unless otherwise indicated. </a:t>
            </a:r>
          </a:p>
          <a:p>
            <a:pPr marL="342900" marR="0" lvl="0" indent="-342900" algn="l" rtl="0">
              <a:spcBef>
                <a:spcPts val="800"/>
              </a:spcBef>
              <a:buClr>
                <a:schemeClr val="dk1"/>
              </a:buClr>
              <a:buSzPct val="100000"/>
              <a:buFont typeface="Arial"/>
              <a:buChar char="•"/>
            </a:pPr>
            <a:r>
              <a:rPr lang="en-US" sz="2000" b="0" i="0" u="none" strike="noStrike" cap="none" baseline="0">
                <a:solidFill>
                  <a:srgbClr val="283658"/>
                </a:solidFill>
                <a:latin typeface="Yanone Kaffeesatz"/>
                <a:ea typeface="Yanone Kaffeesatz"/>
                <a:cs typeface="Yanone Kaffeesatz"/>
                <a:sym typeface="Yanone Kaffeesatz"/>
              </a:rPr>
              <a:t>A HW assignment is considered late if it is not turned in when the papers are collected. This means that if it is turned in later during the class in which it is due or later on the day it is due, it is late</a:t>
            </a:r>
            <a:r>
              <a:rPr lang="en-US" sz="2000" b="0" i="1" u="none" strike="noStrike" cap="none" baseline="0">
                <a:solidFill>
                  <a:srgbClr val="283658"/>
                </a:solidFill>
                <a:latin typeface="Yanone Kaffeesatz"/>
                <a:ea typeface="Yanone Kaffeesatz"/>
                <a:cs typeface="Yanone Kaffeesatz"/>
                <a:sym typeface="Yanone Kaffeesatz"/>
              </a:rPr>
              <a:t>. </a:t>
            </a:r>
          </a:p>
          <a:p>
            <a:pPr marL="342900" marR="0" lvl="0" indent="-342900" algn="l" rtl="0">
              <a:spcBef>
                <a:spcPts val="800"/>
              </a:spcBef>
              <a:buClr>
                <a:schemeClr val="dk1"/>
              </a:buClr>
              <a:buSzPct val="100000"/>
              <a:buFont typeface="Arial"/>
              <a:buChar char="•"/>
            </a:pPr>
            <a:r>
              <a:rPr lang="en-US" sz="2000" b="0" i="0" u="none" strike="noStrike" cap="none" baseline="0">
                <a:solidFill>
                  <a:srgbClr val="283658"/>
                </a:solidFill>
                <a:latin typeface="Yanone Kaffeesatz"/>
                <a:ea typeface="Yanone Kaffeesatz"/>
                <a:cs typeface="Yanone Kaffeesatz"/>
                <a:sym typeface="Yanone Kaffeesatz"/>
              </a:rPr>
              <a:t>Plagiarism includes any complete sentence or idea copied from an original source without proper citing and is never permitted. Unintentional plagiarism is still plagiarism, check your work before you turn it in. </a:t>
            </a:r>
          </a:p>
        </p:txBody>
      </p:sp>
      <p:sp>
        <p:nvSpPr>
          <p:cNvPr id="180" name="Shape 180"/>
          <p:cNvSpPr txBox="1"/>
          <p:nvPr/>
        </p:nvSpPr>
        <p:spPr>
          <a:xfrm>
            <a:off x="3952492" y="5486400"/>
            <a:ext cx="4924038" cy="1140354"/>
          </a:xfrm>
          <a:prstGeom prst="rect">
            <a:avLst/>
          </a:prstGeom>
          <a:noFill/>
          <a:ln>
            <a:noFill/>
          </a:ln>
        </p:spPr>
        <p:txBody>
          <a:bodyPr lIns="91425" tIns="45700" rIns="91425" bIns="45700" anchor="t" anchorCtr="0">
            <a:noAutofit/>
          </a:bodyPr>
          <a:lstStyle/>
          <a:p>
            <a:pPr marL="0" marR="0" lvl="0" indent="0" algn="l" rtl="0">
              <a:buSzPct val="25000"/>
              <a:buNone/>
            </a:pPr>
            <a:r>
              <a:rPr lang="en-US" sz="2000" b="0" i="0" u="none" strike="noStrike" cap="none" baseline="0" dirty="0">
                <a:solidFill>
                  <a:srgbClr val="FFFFFF"/>
                </a:solidFill>
                <a:latin typeface="Yanone Kaffeesatz"/>
                <a:ea typeface="Yanone Kaffeesatz"/>
                <a:cs typeface="Yanone Kaffeesatz"/>
                <a:sym typeface="Yanone Kaffeesatz"/>
              </a:rPr>
              <a:t>“Fear of the LORD</a:t>
            </a:r>
            <a:r>
              <a:rPr lang="en-US" sz="2000" b="1" i="0" u="none" strike="noStrike" cap="none" baseline="30000" dirty="0">
                <a:solidFill>
                  <a:srgbClr val="FFFFFF"/>
                </a:solidFill>
                <a:latin typeface="Yanone Kaffeesatz"/>
                <a:ea typeface="Yanone Kaffeesatz"/>
                <a:cs typeface="Yanone Kaffeesatz"/>
                <a:sym typeface="Yanone Kaffeesatz"/>
              </a:rPr>
              <a:t>*</a:t>
            </a:r>
            <a:r>
              <a:rPr lang="en-US" sz="2000" b="0" i="0" u="none" strike="noStrike" cap="none" baseline="0" dirty="0">
                <a:solidFill>
                  <a:srgbClr val="FFFFFF"/>
                </a:solidFill>
                <a:latin typeface="Yanone Kaffeesatz"/>
                <a:ea typeface="Yanone Kaffeesatz"/>
                <a:cs typeface="Yanone Kaffeesatz"/>
                <a:sym typeface="Yanone Kaffeesatz"/>
              </a:rPr>
              <a:t> is the beginning of knowledge; fools despise wisdom and discipline.” (Proverbs 1:7)</a:t>
            </a:r>
          </a:p>
        </p:txBody>
      </p:sp>
      <p:sp>
        <p:nvSpPr>
          <p:cNvPr id="181" name="Shape 181"/>
          <p:cNvSpPr/>
          <p:nvPr/>
        </p:nvSpPr>
        <p:spPr>
          <a:xfrm>
            <a:off x="1035364" y="5031325"/>
            <a:ext cx="1859549" cy="1826675"/>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0" i="0" u="sng" strike="noStrike" cap="small" baseline="0">
                <a:solidFill>
                  <a:srgbClr val="283658"/>
                </a:solidFill>
                <a:latin typeface="Souce Sans Pro"/>
                <a:ea typeface="Souce Sans Pro"/>
                <a:cs typeface="Souce Sans Pro"/>
                <a:sym typeface="Souce Sans Pro"/>
              </a:rPr>
              <a:t>Support</a:t>
            </a:r>
          </a:p>
        </p:txBody>
      </p:sp>
      <p:sp>
        <p:nvSpPr>
          <p:cNvPr id="170" name="Shape 170"/>
          <p:cNvSpPr txBox="1">
            <a:spLocks noGrp="1"/>
          </p:cNvSpPr>
          <p:nvPr>
            <p:ph type="body" idx="1"/>
          </p:nvPr>
        </p:nvSpPr>
        <p:spPr>
          <a:xfrm>
            <a:off x="152400" y="914400"/>
            <a:ext cx="8686800" cy="4114800"/>
          </a:xfrm>
          <a:prstGeom prst="rect">
            <a:avLst/>
          </a:prstGeom>
          <a:noFill/>
          <a:ln>
            <a:noFill/>
          </a:ln>
        </p:spPr>
        <p:txBody>
          <a:bodyPr lIns="91425" tIns="45700" rIns="91425" bIns="45700" anchor="t" anchorCtr="0">
            <a:noAutofit/>
          </a:bodyPr>
          <a:lstStyle/>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Office Hours:</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Blair &amp; Ritter </a:t>
            </a:r>
            <a:r>
              <a:rPr lang="en-US" sz="2400" b="1" i="0" u="none" strike="noStrike" cap="none" baseline="0" dirty="0">
                <a:solidFill>
                  <a:srgbClr val="283658"/>
                </a:solidFill>
                <a:latin typeface="Yanone Kaffeesatz"/>
                <a:ea typeface="Yanone Kaffeesatz"/>
                <a:cs typeface="Yanone Kaffeesatz"/>
                <a:sym typeface="Yanone Kaffeesatz"/>
              </a:rPr>
              <a:t>- </a:t>
            </a:r>
            <a:r>
              <a:rPr lang="en-US" sz="2400" b="0" i="0" u="none" strike="noStrike" cap="none" baseline="0" dirty="0">
                <a:solidFill>
                  <a:srgbClr val="283658"/>
                </a:solidFill>
                <a:latin typeface="Yanone Kaffeesatz"/>
                <a:ea typeface="Yanone Kaffeesatz"/>
                <a:cs typeface="Yanone Kaffeesatz"/>
                <a:sym typeface="Yanone Kaffeesatz"/>
              </a:rPr>
              <a:t>T/</a:t>
            </a:r>
            <a:r>
              <a:rPr lang="en-US" sz="2400" b="0" i="0" u="none" strike="noStrike" cap="none" baseline="0" dirty="0" err="1">
                <a:solidFill>
                  <a:srgbClr val="283658"/>
                </a:solidFill>
                <a:latin typeface="Yanone Kaffeesatz"/>
                <a:ea typeface="Yanone Kaffeesatz"/>
                <a:cs typeface="Yanone Kaffeesatz"/>
                <a:sym typeface="Yanone Kaffeesatz"/>
              </a:rPr>
              <a:t>Th</a:t>
            </a:r>
            <a:r>
              <a:rPr lang="en-US" sz="2400" b="0" i="0" u="none" strike="noStrike" cap="none" baseline="0" dirty="0">
                <a:solidFill>
                  <a:srgbClr val="283658"/>
                </a:solidFill>
                <a:latin typeface="Yanone Kaffeesatz"/>
                <a:ea typeface="Yanone Kaffeesatz"/>
                <a:cs typeface="Yanone Kaffeesatz"/>
                <a:sym typeface="Yanone Kaffeesatz"/>
              </a:rPr>
              <a:t> 7:30-8:00 am, W 3:00-3:30 pm</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Andrews and Blum </a:t>
            </a:r>
            <a:r>
              <a:rPr lang="en-US" sz="2800" b="1" i="0" u="none" strike="noStrike" cap="none" baseline="30000" dirty="0">
                <a:solidFill>
                  <a:srgbClr val="283658"/>
                </a:solidFill>
                <a:latin typeface="Yanone Kaffeesatz"/>
                <a:ea typeface="Yanone Kaffeesatz"/>
                <a:cs typeface="Yanone Kaffeesatz"/>
                <a:sym typeface="Yanone Kaffeesatz"/>
              </a:rPr>
              <a:t> </a:t>
            </a:r>
            <a:r>
              <a:rPr lang="en-US" sz="2800" b="1" i="0" u="none" strike="noStrike" cap="none" baseline="0" dirty="0" smtClean="0">
                <a:solidFill>
                  <a:srgbClr val="283658"/>
                </a:solidFill>
                <a:latin typeface="Yanone Kaffeesatz"/>
                <a:ea typeface="Yanone Kaffeesatz"/>
                <a:cs typeface="Yanone Kaffeesatz"/>
                <a:sym typeface="Yanone Kaffeesatz"/>
              </a:rPr>
              <a:t>- </a:t>
            </a:r>
            <a:r>
              <a:rPr lang="en-US" sz="2400" b="0" i="0" u="none" strike="noStrike" cap="none" baseline="0" dirty="0" smtClean="0">
                <a:solidFill>
                  <a:srgbClr val="283658"/>
                </a:solidFill>
                <a:latin typeface="Yanone Kaffeesatz"/>
                <a:ea typeface="Yanone Kaffeesatz"/>
                <a:cs typeface="Yanone Kaffeesatz"/>
                <a:sym typeface="Yanone Kaffeesatz"/>
              </a:rPr>
              <a:t>W/F</a:t>
            </a:r>
            <a:r>
              <a:rPr lang="en-US" sz="2400" b="0" i="0" u="none" strike="noStrike" cap="none" dirty="0" smtClean="0">
                <a:solidFill>
                  <a:srgbClr val="283658"/>
                </a:solidFill>
                <a:latin typeface="Yanone Kaffeesatz"/>
                <a:ea typeface="Yanone Kaffeesatz"/>
                <a:cs typeface="Yanone Kaffeesatz"/>
                <a:sym typeface="Yanone Kaffeesatz"/>
              </a:rPr>
              <a:t> 7:30-8:00 am , T 3:00-3:30 pm </a:t>
            </a:r>
            <a:endParaRPr lang="en-US" sz="2400" b="1" i="0" u="none" strike="noStrike" cap="none" baseline="0" dirty="0">
              <a:solidFill>
                <a:srgbClr val="283658"/>
              </a:solidFill>
              <a:latin typeface="Yanone Kaffeesatz"/>
              <a:ea typeface="Yanone Kaffeesatz"/>
              <a:cs typeface="Yanone Kaffeesatz"/>
              <a:sym typeface="Yanone Kaffeesatz"/>
            </a:endParaRP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CBA001"/>
                </a:solidFill>
                <a:latin typeface="Yanone Kaffeesatz"/>
                <a:ea typeface="Yanone Kaffeesatz"/>
                <a:cs typeface="Yanone Kaffeesatz"/>
                <a:sym typeface="Yanone Kaffeesatz"/>
              </a:rPr>
              <a:t>Teacher Websites </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Email </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CBA001"/>
                </a:solidFill>
                <a:latin typeface="Yanone Kaffeesatz"/>
                <a:ea typeface="Yanone Kaffeesatz"/>
                <a:cs typeface="Yanone Kaffeesatz"/>
                <a:sym typeface="Yanone Kaffeesatz"/>
              </a:rPr>
              <a:t>Classmates</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Parents</a:t>
            </a:r>
          </a:p>
          <a:p>
            <a:endParaRPr lang="en-US" sz="2800" b="1" i="0" u="none" strike="noStrike" cap="none" baseline="0" dirty="0">
              <a:solidFill>
                <a:srgbClr val="283658"/>
              </a:solidFill>
              <a:latin typeface="Yanone Kaffeesatz"/>
              <a:ea typeface="Yanone Kaffeesatz"/>
              <a:cs typeface="Yanone Kaffeesatz"/>
              <a:sym typeface="Yanone Kaffeesatz"/>
            </a:endParaRPr>
          </a:p>
        </p:txBody>
      </p:sp>
      <p:sp>
        <p:nvSpPr>
          <p:cNvPr id="171" name="Shape 171"/>
          <p:cNvSpPr/>
          <p:nvPr/>
        </p:nvSpPr>
        <p:spPr>
          <a:xfrm>
            <a:off x="2971800" y="5136396"/>
            <a:ext cx="5638800" cy="923329"/>
          </a:xfrm>
          <a:prstGeom prst="rect">
            <a:avLst/>
          </a:prstGeom>
          <a:noFill/>
          <a:ln>
            <a:noFill/>
          </a:ln>
        </p:spPr>
        <p:txBody>
          <a:bodyPr lIns="91425" tIns="45700" rIns="91425" bIns="45700" anchor="t" anchorCtr="0">
            <a:noAutofit/>
          </a:bodyPr>
          <a:lstStyle/>
          <a:p>
            <a:pPr marL="0" marR="0" lvl="0" indent="0" algn="l" rtl="0">
              <a:buSzPct val="25000"/>
              <a:buNone/>
            </a:pPr>
            <a:r>
              <a:rPr lang="en-US" sz="1800" b="0" i="1" u="none" strike="noStrike" cap="none" baseline="0">
                <a:solidFill>
                  <a:schemeClr val="lt1"/>
                </a:solidFill>
                <a:latin typeface="Yanone Kaffeesatz"/>
                <a:ea typeface="Yanone Kaffeesatz"/>
                <a:cs typeface="Yanone Kaffeesatz"/>
                <a:sym typeface="Yanone Kaffeesatz"/>
              </a:rPr>
              <a:t>“Too often we give our children answers to remember rather than problems to solve.</a:t>
            </a:r>
            <a:r>
              <a:rPr lang="en-US" sz="1800" b="0" i="0" u="none" strike="noStrike" cap="none" baseline="0">
                <a:solidFill>
                  <a:schemeClr val="lt1"/>
                </a:solidFill>
                <a:latin typeface="Yanone Kaffeesatz"/>
                <a:ea typeface="Yanone Kaffeesatz"/>
                <a:cs typeface="Yanone Kaffeesatz"/>
                <a:sym typeface="Yanone Kaffeesatz"/>
              </a:rPr>
              <a:t>”</a:t>
            </a:r>
          </a:p>
          <a:p>
            <a:pPr marL="0" marR="0" lvl="0" indent="0" algn="l" rtl="0">
              <a:buSzPct val="25000"/>
              <a:buNone/>
            </a:pPr>
            <a:r>
              <a:rPr lang="en-US" sz="1800" b="0" i="0" u="none" strike="noStrike" cap="none" baseline="0">
                <a:solidFill>
                  <a:schemeClr val="lt1"/>
                </a:solidFill>
                <a:latin typeface="Yanone Kaffeesatz"/>
                <a:ea typeface="Yanone Kaffeesatz"/>
                <a:cs typeface="Yanone Kaffeesatz"/>
                <a:sym typeface="Yanone Kaffeesatz"/>
              </a:rPr>
              <a:t>		~ Roger Lewin</a:t>
            </a:r>
          </a:p>
        </p:txBody>
      </p:sp>
      <p:sp>
        <p:nvSpPr>
          <p:cNvPr id="172" name="Shape 172"/>
          <p:cNvSpPr/>
          <p:nvPr/>
        </p:nvSpPr>
        <p:spPr>
          <a:xfrm>
            <a:off x="7620000" y="228600"/>
            <a:ext cx="1314601" cy="1600200"/>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838200" y="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Absent Work</a:t>
            </a:r>
          </a:p>
        </p:txBody>
      </p:sp>
      <p:sp>
        <p:nvSpPr>
          <p:cNvPr id="187" name="Shape 187"/>
          <p:cNvSpPr txBox="1">
            <a:spLocks noGrp="1"/>
          </p:cNvSpPr>
          <p:nvPr>
            <p:ph type="body" idx="1"/>
          </p:nvPr>
        </p:nvSpPr>
        <p:spPr>
          <a:xfrm>
            <a:off x="533400" y="609600"/>
            <a:ext cx="8305799" cy="4919172"/>
          </a:xfrm>
          <a:prstGeom prst="rect">
            <a:avLst/>
          </a:prstGeom>
          <a:noFill/>
          <a:ln>
            <a:noFill/>
          </a:ln>
        </p:spPr>
        <p:txBody>
          <a:bodyPr lIns="91425" tIns="45700" rIns="91425" bIns="45700" anchor="t" anchorCtr="0">
            <a:noAutofit/>
          </a:bodyPr>
          <a:lstStyle/>
          <a:p>
            <a:pPr marL="342900" marR="0" lvl="0" indent="-342900" algn="l" rtl="0">
              <a:spcBef>
                <a:spcPts val="800"/>
              </a:spcBef>
              <a:buClr>
                <a:schemeClr val="dk1"/>
              </a:buClr>
              <a:buSzPct val="25000"/>
              <a:buFont typeface="Yanone Kaffeesatz"/>
              <a:buNone/>
            </a:pPr>
            <a:r>
              <a:rPr lang="en-US" sz="2400" b="1" i="0" u="none" strike="noStrike" cap="none" baseline="0" dirty="0">
                <a:solidFill>
                  <a:srgbClr val="283658"/>
                </a:solidFill>
                <a:latin typeface="Yanone Kaffeesatz"/>
                <a:ea typeface="Yanone Kaffeesatz"/>
                <a:cs typeface="Yanone Kaffeesatz"/>
                <a:sym typeface="Yanone Kaffeesatz"/>
              </a:rPr>
              <a:t>For those times when your child is absent from school, please keep the following in mind:</a:t>
            </a:r>
          </a:p>
          <a:p>
            <a:pPr marL="630936" marR="0" lvl="3" indent="-173736" algn="l" rtl="0">
              <a:spcBef>
                <a:spcPts val="300"/>
              </a:spcBef>
              <a:buClr>
                <a:schemeClr val="accent2"/>
              </a:buClr>
              <a:buSzPct val="100000"/>
              <a:buFont typeface="Courier New"/>
              <a:buChar char="o"/>
            </a:pPr>
            <a:r>
              <a:rPr lang="en-US" sz="2400" b="0" i="0" u="none" strike="noStrike" cap="none" baseline="0" dirty="0">
                <a:solidFill>
                  <a:srgbClr val="283658"/>
                </a:solidFill>
                <a:latin typeface="Yanone Kaffeesatz"/>
                <a:ea typeface="Yanone Kaffeesatz"/>
                <a:cs typeface="Yanone Kaffeesatz"/>
                <a:sym typeface="Yanone Kaffeesatz"/>
              </a:rPr>
              <a:t>  </a:t>
            </a:r>
            <a:r>
              <a:rPr lang="en-US" sz="2250" b="0" i="0" u="none" strike="noStrike" cap="none" baseline="0" dirty="0">
                <a:solidFill>
                  <a:srgbClr val="283658"/>
                </a:solidFill>
                <a:latin typeface="Yanone Kaffeesatz"/>
                <a:ea typeface="Yanone Kaffeesatz"/>
                <a:cs typeface="Yanone Kaffeesatz"/>
                <a:sym typeface="Yanone Kaffeesatz"/>
              </a:rPr>
              <a:t>The same number of days of absence will be given to make up missed work </a:t>
            </a:r>
          </a:p>
          <a:p>
            <a:pPr marL="630936" marR="0" lvl="3" indent="-173736" algn="l" rtl="0">
              <a:spcBef>
                <a:spcPts val="300"/>
              </a:spcBef>
              <a:buClr>
                <a:schemeClr val="accent2"/>
              </a:buClr>
              <a:buSzPct val="100000"/>
              <a:buFont typeface="Courier New"/>
              <a:buChar char="o"/>
            </a:pPr>
            <a:r>
              <a:rPr lang="en-US" sz="2250" b="0" i="0" u="none" strike="noStrike" cap="none" baseline="0" dirty="0">
                <a:solidFill>
                  <a:srgbClr val="283658"/>
                </a:solidFill>
                <a:latin typeface="Yanone Kaffeesatz"/>
                <a:ea typeface="Yanone Kaffeesatz"/>
                <a:cs typeface="Yanone Kaffeesatz"/>
                <a:sym typeface="Yanone Kaffeesatz"/>
              </a:rPr>
              <a:t> If a student has a prolonged absence due to a serious illness, other provisions will be made on an individual basis.  </a:t>
            </a:r>
          </a:p>
          <a:p>
            <a:pPr marL="630936" marR="0" lvl="3" indent="-173736" algn="l" rtl="0">
              <a:spcBef>
                <a:spcPts val="300"/>
              </a:spcBef>
              <a:buClr>
                <a:schemeClr val="accent2"/>
              </a:buClr>
              <a:buSzPct val="100000"/>
              <a:buFont typeface="Courier New"/>
              <a:buChar char="o"/>
            </a:pPr>
            <a:r>
              <a:rPr lang="en-US" sz="2250" b="0" i="0" u="none" strike="noStrike" cap="none" baseline="0" dirty="0">
                <a:solidFill>
                  <a:srgbClr val="283658"/>
                </a:solidFill>
                <a:latin typeface="Yanone Kaffeesatz"/>
                <a:ea typeface="Yanone Kaffeesatz"/>
                <a:cs typeface="Yanone Kaffeesatz"/>
                <a:sym typeface="Yanone Kaffeesatz"/>
              </a:rPr>
              <a:t> If a student is absent on the day a long-term assignment is due, the assignment is expected immediately upon the student’s return.  Otherwise, it will be considered late.</a:t>
            </a:r>
          </a:p>
          <a:p>
            <a:pPr marL="630936" marR="0" lvl="3" indent="-173736" algn="l" rtl="0">
              <a:spcBef>
                <a:spcPts val="300"/>
              </a:spcBef>
              <a:buClr>
                <a:schemeClr val="accent2"/>
              </a:buClr>
              <a:buSzPct val="100000"/>
              <a:buFont typeface="Courier New"/>
              <a:buChar char="o"/>
            </a:pPr>
            <a:r>
              <a:rPr lang="en-US" sz="2250" b="0" i="0" u="none" strike="noStrike" cap="none" baseline="0" dirty="0">
                <a:solidFill>
                  <a:srgbClr val="283658"/>
                </a:solidFill>
                <a:latin typeface="Yanone Kaffeesatz"/>
                <a:ea typeface="Yanone Kaffeesatz"/>
                <a:cs typeface="Yanone Kaffeesatz"/>
                <a:sym typeface="Yanone Kaffeesatz"/>
              </a:rPr>
              <a:t> Homework may be requested after two days of absence.</a:t>
            </a:r>
          </a:p>
          <a:p>
            <a:pPr marL="630936" marR="0" lvl="3" indent="-173736" algn="l" rtl="0">
              <a:spcBef>
                <a:spcPts val="300"/>
              </a:spcBef>
              <a:buClr>
                <a:schemeClr val="accent2"/>
              </a:buClr>
              <a:buSzPct val="100000"/>
              <a:buFont typeface="Courier New"/>
              <a:buChar char="o"/>
            </a:pPr>
            <a:r>
              <a:rPr lang="en-US" sz="2250" b="0" i="0" u="none" strike="noStrike" cap="none" baseline="0" dirty="0">
                <a:solidFill>
                  <a:srgbClr val="283658"/>
                </a:solidFill>
                <a:latin typeface="Yanone Kaffeesatz"/>
                <a:ea typeface="Yanone Kaffeesatz"/>
                <a:cs typeface="Yanone Kaffeesatz"/>
                <a:sym typeface="Yanone Kaffeesatz"/>
              </a:rPr>
              <a:t>Test make-ups:  Monday and Wednesday 7:15 AM</a:t>
            </a:r>
          </a:p>
          <a:p>
            <a:endParaRPr lang="en-US" sz="2400" b="0" i="0" u="none" strike="noStrike" cap="none" baseline="0" dirty="0">
              <a:solidFill>
                <a:srgbClr val="283658"/>
              </a:solidFill>
              <a:latin typeface="Yanone Kaffeesatz"/>
              <a:ea typeface="Yanone Kaffeesatz"/>
              <a:cs typeface="Yanone Kaffeesatz"/>
              <a:sym typeface="Yanone Kaffeesatz"/>
            </a:endParaRPr>
          </a:p>
        </p:txBody>
      </p:sp>
      <p:sp>
        <p:nvSpPr>
          <p:cNvPr id="188" name="Shape 188"/>
          <p:cNvSpPr/>
          <p:nvPr/>
        </p:nvSpPr>
        <p:spPr>
          <a:xfrm>
            <a:off x="1339073" y="5121929"/>
            <a:ext cx="1256242" cy="1612782"/>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381000" y="990600"/>
            <a:ext cx="8381999" cy="3581399"/>
          </a:xfrm>
          <a:prstGeom prst="rect">
            <a:avLst/>
          </a:prstGeom>
          <a:noFill/>
          <a:ln>
            <a:noFill/>
          </a:ln>
        </p:spPr>
        <p:txBody>
          <a:bodyPr lIns="91425" tIns="45700" rIns="91425" bIns="45700" numCol="2" anchor="t" anchorCtr="0">
            <a:noAutofit/>
          </a:bodyPr>
          <a:lstStyle/>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283658"/>
                </a:solidFill>
                <a:latin typeface="Yanone Kaffeesatz"/>
                <a:ea typeface="Yanone Kaffeesatz"/>
                <a:cs typeface="Yanone Kaffeesatz"/>
                <a:sym typeface="Yanone Kaffeesatz"/>
              </a:rPr>
              <a:t>Writing contests</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CBA001"/>
                </a:solidFill>
                <a:latin typeface="Yanone Kaffeesatz"/>
                <a:ea typeface="Yanone Kaffeesatz"/>
                <a:cs typeface="Yanone Kaffeesatz"/>
                <a:sym typeface="Yanone Kaffeesatz"/>
              </a:rPr>
              <a:t>Math Counts</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283658"/>
                </a:solidFill>
                <a:latin typeface="Yanone Kaffeesatz"/>
                <a:ea typeface="Yanone Kaffeesatz"/>
                <a:cs typeface="Yanone Kaffeesatz"/>
                <a:sym typeface="Yanone Kaffeesatz"/>
              </a:rPr>
              <a:t>Ohio math league</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CBA001"/>
                </a:solidFill>
                <a:latin typeface="Yanone Kaffeesatz"/>
                <a:ea typeface="Yanone Kaffeesatz"/>
                <a:cs typeface="Yanone Kaffeesatz"/>
                <a:sym typeface="Yanone Kaffeesatz"/>
              </a:rPr>
              <a:t>Student Council</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283658"/>
                </a:solidFill>
                <a:latin typeface="Yanone Kaffeesatz"/>
                <a:ea typeface="Yanone Kaffeesatz"/>
                <a:cs typeface="Yanone Kaffeesatz"/>
                <a:sym typeface="Yanone Kaffeesatz"/>
              </a:rPr>
              <a:t>Geography/spelling Bees</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CBA001"/>
                </a:solidFill>
                <a:latin typeface="Yanone Kaffeesatz"/>
                <a:ea typeface="Yanone Kaffeesatz"/>
                <a:cs typeface="Yanone Kaffeesatz"/>
                <a:sym typeface="Yanone Kaffeesatz"/>
              </a:rPr>
              <a:t>CYO sports</a:t>
            </a:r>
          </a:p>
          <a:p>
            <a:pPr marL="342900" marR="0" lvl="0" indent="-342900" algn="ctr" rtl="0">
              <a:spcBef>
                <a:spcPts val="800"/>
              </a:spcBef>
              <a:buClr>
                <a:schemeClr val="dk1"/>
              </a:buClr>
              <a:buSzPct val="25000"/>
              <a:buFont typeface="Yanone Kaffeesatz"/>
              <a:buNone/>
            </a:pPr>
            <a:r>
              <a:rPr lang="en-US" sz="2700" b="1" i="0" u="none" strike="noStrike" cap="none" baseline="0" dirty="0">
                <a:solidFill>
                  <a:srgbClr val="283658"/>
                </a:solidFill>
                <a:latin typeface="Yanone Kaffeesatz"/>
                <a:ea typeface="Yanone Kaffeesatz"/>
                <a:cs typeface="Yanone Kaffeesatz"/>
                <a:sym typeface="Yanone Kaffeesatz"/>
              </a:rPr>
              <a:t>Junior high Jobs</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CBA001"/>
                </a:solidFill>
                <a:latin typeface="Yanone Kaffeesatz"/>
                <a:ea typeface="Yanone Kaffeesatz"/>
                <a:cs typeface="Yanone Kaffeesatz"/>
                <a:sym typeface="Yanone Kaffeesatz"/>
              </a:rPr>
              <a:t>6/7</a:t>
            </a:r>
            <a:r>
              <a:rPr lang="en-US" sz="2800" b="1" i="0" u="none" strike="noStrike" cap="none" baseline="30000" dirty="0">
                <a:solidFill>
                  <a:srgbClr val="CBA001"/>
                </a:solidFill>
                <a:latin typeface="Yanone Kaffeesatz"/>
                <a:ea typeface="Yanone Kaffeesatz"/>
                <a:cs typeface="Yanone Kaffeesatz"/>
                <a:sym typeface="Yanone Kaffeesatz"/>
              </a:rPr>
              <a:t>th</a:t>
            </a:r>
            <a:r>
              <a:rPr lang="en-US" sz="2800" b="1" i="0" u="none" strike="noStrike" cap="none" baseline="0" dirty="0">
                <a:solidFill>
                  <a:srgbClr val="CBA001"/>
                </a:solidFill>
                <a:latin typeface="Yanone Kaffeesatz"/>
                <a:ea typeface="Yanone Kaffeesatz"/>
                <a:cs typeface="Yanone Kaffeesatz"/>
                <a:sym typeface="Yanone Kaffeesatz"/>
              </a:rPr>
              <a:t> play</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8</a:t>
            </a:r>
            <a:r>
              <a:rPr lang="en-US" sz="2800" b="1" i="0" u="none" strike="noStrike" cap="none" baseline="30000" dirty="0">
                <a:solidFill>
                  <a:srgbClr val="283658"/>
                </a:solidFill>
                <a:latin typeface="Yanone Kaffeesatz"/>
                <a:ea typeface="Yanone Kaffeesatz"/>
                <a:cs typeface="Yanone Kaffeesatz"/>
                <a:sym typeface="Yanone Kaffeesatz"/>
              </a:rPr>
              <a:t>th</a:t>
            </a:r>
            <a:r>
              <a:rPr lang="en-US" sz="2800" b="1" i="0" u="none" strike="noStrike" cap="none" baseline="0" dirty="0">
                <a:solidFill>
                  <a:srgbClr val="283658"/>
                </a:solidFill>
                <a:latin typeface="Yanone Kaffeesatz"/>
                <a:ea typeface="Yanone Kaffeesatz"/>
                <a:cs typeface="Yanone Kaffeesatz"/>
                <a:sym typeface="Yanone Kaffeesatz"/>
              </a:rPr>
              <a:t> grade musical</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CBA001"/>
                </a:solidFill>
                <a:latin typeface="Yanone Kaffeesatz"/>
                <a:ea typeface="Yanone Kaffeesatz"/>
                <a:cs typeface="Yanone Kaffeesatz"/>
                <a:sym typeface="Yanone Kaffeesatz"/>
              </a:rPr>
              <a:t>Lector/server/cantor</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283658"/>
                </a:solidFill>
                <a:latin typeface="Yanone Kaffeesatz"/>
                <a:ea typeface="Yanone Kaffeesatz"/>
                <a:cs typeface="Yanone Kaffeesatz"/>
                <a:sym typeface="Yanone Kaffeesatz"/>
              </a:rPr>
              <a:t>Science fair advancement</a:t>
            </a:r>
          </a:p>
          <a:p>
            <a:pPr marL="342900" marR="0" lvl="0" indent="-342900" algn="ctr" rtl="0">
              <a:spcBef>
                <a:spcPts val="800"/>
              </a:spcBef>
              <a:buClr>
                <a:schemeClr val="dk1"/>
              </a:buClr>
              <a:buSzPct val="25000"/>
              <a:buFont typeface="Yanone Kaffeesatz"/>
              <a:buNone/>
            </a:pPr>
            <a:r>
              <a:rPr lang="en-US" sz="2800" b="1" i="0" u="none" strike="noStrike" cap="none" baseline="0" dirty="0">
                <a:solidFill>
                  <a:srgbClr val="CBA001"/>
                </a:solidFill>
                <a:latin typeface="Yanone Kaffeesatz"/>
                <a:ea typeface="Yanone Kaffeesatz"/>
                <a:cs typeface="Yanone Kaffeesatz"/>
                <a:sym typeface="Yanone Kaffeesatz"/>
              </a:rPr>
              <a:t>Rosary Club</a:t>
            </a:r>
          </a:p>
        </p:txBody>
      </p:sp>
      <p:sp>
        <p:nvSpPr>
          <p:cNvPr id="194" name="Shape 194"/>
          <p:cNvSpPr/>
          <p:nvPr/>
        </p:nvSpPr>
        <p:spPr>
          <a:xfrm>
            <a:off x="947876" y="5181600"/>
            <a:ext cx="1357537" cy="1550536"/>
          </a:xfrm>
          <a:prstGeom prst="rect">
            <a:avLst/>
          </a:prstGeom>
          <a:blipFill>
            <a:blip r:embed="rId3"/>
            <a:stretch>
              <a:fillRect/>
            </a:stretch>
          </a:blipFill>
        </p:spPr>
      </p:sp>
      <p:sp>
        <p:nvSpPr>
          <p:cNvPr id="195" name="Shape 195"/>
          <p:cNvSpPr/>
          <p:nvPr/>
        </p:nvSpPr>
        <p:spPr>
          <a:xfrm>
            <a:off x="3200365" y="5181600"/>
            <a:ext cx="5312193" cy="461664"/>
          </a:xfrm>
          <a:prstGeom prst="rect">
            <a:avLst/>
          </a:prstGeom>
          <a:noFill/>
          <a:ln>
            <a:noFill/>
          </a:ln>
        </p:spPr>
        <p:txBody>
          <a:bodyPr lIns="91425" tIns="45700" rIns="91425" bIns="45700" anchor="t" anchorCtr="0">
            <a:noAutofit/>
          </a:bodyPr>
          <a:lstStyle/>
          <a:p>
            <a:pPr marL="0" marR="0" lvl="0" indent="0" algn="ctr" rtl="0">
              <a:buSzPct val="25000"/>
              <a:buNone/>
            </a:pPr>
            <a:r>
              <a:rPr lang="en-US" sz="2400" b="1" i="0" u="none" strike="noStrike" cap="none" baseline="0">
                <a:solidFill>
                  <a:schemeClr val="lt1"/>
                </a:solidFill>
                <a:latin typeface="Yanone Kaffeesatz"/>
                <a:ea typeface="Yanone Kaffeesatz"/>
                <a:cs typeface="Yanone Kaffeesatz"/>
                <a:sym typeface="Yanone Kaffeesatz"/>
              </a:rPr>
              <a:t> </a:t>
            </a:r>
          </a:p>
        </p:txBody>
      </p:sp>
      <p:sp>
        <p:nvSpPr>
          <p:cNvPr id="196" name="Shape 196"/>
          <p:cNvSpPr txBox="1"/>
          <p:nvPr/>
        </p:nvSpPr>
        <p:spPr>
          <a:xfrm>
            <a:off x="1600200" y="304800"/>
            <a:ext cx="6172199" cy="523219"/>
          </a:xfrm>
          <a:prstGeom prst="rect">
            <a:avLst/>
          </a:prstGeom>
          <a:noFill/>
          <a:ln>
            <a:noFill/>
          </a:ln>
        </p:spPr>
        <p:txBody>
          <a:bodyPr lIns="91425" tIns="45700" rIns="91425" bIns="45700" anchor="t" anchorCtr="0">
            <a:noAutofit/>
          </a:bodyPr>
          <a:lstStyle/>
          <a:p>
            <a:pPr marL="0" marR="0" lvl="0" indent="0" algn="ctr" rtl="0">
              <a:buSzPct val="25000"/>
              <a:buNone/>
            </a:pPr>
            <a:r>
              <a:rPr lang="en-US" sz="2800" b="0" i="0" u="sng" strike="noStrike" cap="none" baseline="0">
                <a:solidFill>
                  <a:srgbClr val="283658"/>
                </a:solidFill>
                <a:latin typeface="Souce Sans Pro"/>
                <a:ea typeface="Souce Sans Pro"/>
                <a:cs typeface="Souce Sans Pro"/>
                <a:sym typeface="Souce Sans Pro"/>
              </a:rPr>
              <a:t>Opportunities for Student Involvement</a:t>
            </a:r>
          </a:p>
        </p:txBody>
      </p:sp>
      <p:sp>
        <p:nvSpPr>
          <p:cNvPr id="197" name="Shape 197"/>
          <p:cNvSpPr/>
          <p:nvPr/>
        </p:nvSpPr>
        <p:spPr>
          <a:xfrm>
            <a:off x="3200400" y="5638800"/>
            <a:ext cx="5257799" cy="708000"/>
          </a:xfrm>
          <a:prstGeom prst="rect">
            <a:avLst/>
          </a:prstGeom>
          <a:noFill/>
          <a:ln>
            <a:noFill/>
          </a:ln>
        </p:spPr>
        <p:txBody>
          <a:bodyPr lIns="91425" tIns="45700" rIns="91425" bIns="45700" anchor="t" anchorCtr="0">
            <a:noAutofit/>
          </a:bodyPr>
          <a:lstStyle/>
          <a:p>
            <a:pPr marL="0" marR="0" lvl="0" indent="0" algn="l" rtl="0">
              <a:buSzPct val="25000"/>
              <a:buNone/>
            </a:pPr>
            <a:r>
              <a:rPr lang="en-US" sz="2000" b="1" i="0" u="none" strike="noStrike" cap="none" baseline="0">
                <a:solidFill>
                  <a:schemeClr val="lt1"/>
                </a:solidFill>
                <a:latin typeface="Yanone Kaffeesatz"/>
                <a:ea typeface="Yanone Kaffeesatz"/>
                <a:cs typeface="Yanone Kaffeesatz"/>
                <a:sym typeface="Yanone Kaffeesatz"/>
              </a:rPr>
              <a:t>“</a:t>
            </a:r>
            <a:r>
              <a:rPr lang="en-US" sz="2000" b="0" i="0" u="none" strike="noStrike" cap="none" baseline="0">
                <a:solidFill>
                  <a:schemeClr val="lt1"/>
                </a:solidFill>
                <a:latin typeface="Yanone Kaffeesatz"/>
                <a:ea typeface="Yanone Kaffeesatz"/>
                <a:cs typeface="Yanone Kaffeesatz"/>
                <a:sym typeface="Yanone Kaffeesatz"/>
              </a:rPr>
              <a:t>Do not grow slack in zeal, be fervent in spirit, serve the Lord.” (Romans 12:11)</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838200" y="22860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How to reach us</a:t>
            </a:r>
          </a:p>
        </p:txBody>
      </p:sp>
      <p:sp>
        <p:nvSpPr>
          <p:cNvPr id="204" name="Shape 204"/>
          <p:cNvSpPr txBox="1">
            <a:spLocks noGrp="1"/>
          </p:cNvSpPr>
          <p:nvPr>
            <p:ph type="body" idx="1"/>
          </p:nvPr>
        </p:nvSpPr>
        <p:spPr>
          <a:xfrm>
            <a:off x="228600" y="762000"/>
            <a:ext cx="8686800" cy="4267199"/>
          </a:xfrm>
          <a:prstGeom prst="rect">
            <a:avLst/>
          </a:prstGeom>
          <a:noFill/>
          <a:ln>
            <a:noFill/>
          </a:ln>
        </p:spPr>
        <p:txBody>
          <a:bodyPr lIns="91425" tIns="45700" rIns="91425" bIns="45700" anchor="t" anchorCtr="0">
            <a:noAutofit/>
          </a:bodyPr>
          <a:lstStyle/>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 Bill Andrews </a:t>
            </a:r>
            <a:r>
              <a:rPr lang="en-US" sz="1800" b="0" i="0" u="none" strike="noStrike" cap="none" baseline="0" dirty="0" smtClean="0">
                <a:solidFill>
                  <a:schemeClr val="dk1"/>
                </a:solidFill>
                <a:latin typeface="Yanone Kaffeesatz"/>
                <a:ea typeface="Yanone Kaffeesatz"/>
                <a:cs typeface="Yanone Kaffeesatz"/>
                <a:sym typeface="Yanone Kaffeesatz"/>
              </a:rPr>
              <a:t>– </a:t>
            </a:r>
            <a:r>
              <a:rPr lang="en-US" sz="1800" b="0" i="0" u="none" strike="noStrike" cap="none" baseline="0" dirty="0" smtClean="0">
                <a:solidFill>
                  <a:schemeClr val="dk1"/>
                </a:solidFill>
                <a:latin typeface="Yanone Kaffeesatz"/>
                <a:ea typeface="Yanone Kaffeesatz"/>
                <a:cs typeface="Yanone Kaffeesatz"/>
                <a:sym typeface="Yanone Kaffeesatz"/>
                <a:hlinkClick r:id="rId3"/>
              </a:rPr>
              <a:t>andrewsb@stluke.cnd.pvt.k12.oh.us</a:t>
            </a:r>
            <a:endParaRPr lang="en-US" sz="1800" b="0" i="0" u="none" strike="noStrike" cap="none" baseline="0" dirty="0">
              <a:solidFill>
                <a:schemeClr val="dk1"/>
              </a:solidFill>
              <a:latin typeface="Yanone Kaffeesatz"/>
              <a:ea typeface="Yanone Kaffeesatz"/>
              <a:cs typeface="Yanone Kaffeesatz"/>
              <a:sym typeface="Yanone Kaffeesatz"/>
            </a:endParaRP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Mrs. Karen Blair - </a:t>
            </a:r>
            <a:r>
              <a:rPr lang="en-US" sz="1800" b="0" i="0" u="sng" strike="noStrike" cap="none" baseline="0" dirty="0">
                <a:solidFill>
                  <a:schemeClr val="hlink"/>
                </a:solidFill>
                <a:latin typeface="Yanone Kaffeesatz"/>
                <a:ea typeface="Yanone Kaffeesatz"/>
                <a:cs typeface="Yanone Kaffeesatz"/>
                <a:sym typeface="Yanone Kaffeesatz"/>
                <a:hlinkClick r:id="rId4"/>
              </a:rPr>
              <a:t>blairk@stluke.cnd.pvt.k12.oh.us</a:t>
            </a: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Miss Katherine Blum - </a:t>
            </a:r>
            <a:r>
              <a:rPr lang="en-US" sz="1800" b="0" i="0" u="sng" strike="noStrike" cap="none" baseline="0" dirty="0">
                <a:solidFill>
                  <a:schemeClr val="hlink"/>
                </a:solidFill>
                <a:latin typeface="Yanone Kaffeesatz"/>
                <a:ea typeface="Yanone Kaffeesatz"/>
                <a:cs typeface="Yanone Kaffeesatz"/>
                <a:sym typeface="Yanone Kaffeesatz"/>
                <a:hlinkClick r:id="rId5"/>
              </a:rPr>
              <a:t>blumk@stluke.cnd.pvt.k12.oh.us</a:t>
            </a: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Mrs. Kim Ritter - </a:t>
            </a:r>
            <a:r>
              <a:rPr lang="en-US" sz="1800" b="0" i="0" u="sng" strike="noStrike" cap="none" baseline="0" dirty="0">
                <a:solidFill>
                  <a:schemeClr val="hlink"/>
                </a:solidFill>
                <a:latin typeface="Yanone Kaffeesatz"/>
                <a:ea typeface="Yanone Kaffeesatz"/>
                <a:cs typeface="Yanone Kaffeesatz"/>
                <a:sym typeface="Yanone Kaffeesatz"/>
                <a:hlinkClick r:id="rId6"/>
              </a:rPr>
              <a:t>ritterk@stluke.cnd.pvt.k12.oh.us</a:t>
            </a:r>
          </a:p>
          <a:p>
            <a:pPr marL="173736" marR="0" lvl="1"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You can reach us at (937) 426-1733 the following extensions: </a:t>
            </a: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 Bill Andrews - </a:t>
            </a:r>
            <a:r>
              <a:rPr lang="en-US" sz="1800" b="0" i="0" u="none" strike="noStrike" cap="none" baseline="0" dirty="0" smtClean="0">
                <a:solidFill>
                  <a:schemeClr val="dk1"/>
                </a:solidFill>
                <a:latin typeface="Yanone Kaffeesatz"/>
                <a:ea typeface="Yanone Kaffeesatz"/>
                <a:cs typeface="Yanone Kaffeesatz"/>
                <a:sym typeface="Yanone Kaffeesatz"/>
              </a:rPr>
              <a:t>425</a:t>
            </a:r>
            <a:endParaRPr lang="en-US" sz="1800" b="0" i="0" u="none" strike="noStrike" cap="none" baseline="0" dirty="0">
              <a:solidFill>
                <a:schemeClr val="dk1"/>
              </a:solidFill>
              <a:latin typeface="Yanone Kaffeesatz"/>
              <a:ea typeface="Yanone Kaffeesatz"/>
              <a:cs typeface="Yanone Kaffeesatz"/>
              <a:sym typeface="Yanone Kaffeesatz"/>
            </a:endParaRP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Mrs. Karen Blair -429</a:t>
            </a: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Miss Katherine Blum – 428</a:t>
            </a: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Mrs. Kim Ritter - </a:t>
            </a:r>
            <a:r>
              <a:rPr lang="en-US" sz="1800" b="0" i="0" u="none" strike="noStrike" cap="none" baseline="0" dirty="0" smtClean="0">
                <a:solidFill>
                  <a:schemeClr val="dk1"/>
                </a:solidFill>
                <a:latin typeface="Yanone Kaffeesatz"/>
                <a:ea typeface="Yanone Kaffeesatz"/>
                <a:cs typeface="Yanone Kaffeesatz"/>
                <a:sym typeface="Yanone Kaffeesatz"/>
              </a:rPr>
              <a:t>432</a:t>
            </a:r>
            <a:endParaRPr lang="en-US" sz="1800" b="0" i="0" u="none" strike="noStrike" cap="none" baseline="0" dirty="0">
              <a:solidFill>
                <a:schemeClr val="dk1"/>
              </a:solidFill>
              <a:latin typeface="Yanone Kaffeesatz"/>
              <a:ea typeface="Yanone Kaffeesatz"/>
              <a:cs typeface="Yanone Kaffeesatz"/>
              <a:sym typeface="Yanone Kaffeesatz"/>
            </a:endParaRPr>
          </a:p>
          <a:p>
            <a:pPr marL="402336" marR="0" lvl="2"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If school is in session, the phone will automatically turn over to voicemail. We will return your call as soon as possible. Please send a note to school if we do not return your call within 48 hours</a:t>
            </a:r>
          </a:p>
          <a:p>
            <a:pPr marL="173736" marR="0" lvl="1" indent="-173736" algn="l" rtl="0">
              <a:spcBef>
                <a:spcPts val="300"/>
              </a:spcBef>
              <a:buClr>
                <a:schemeClr val="accent2"/>
              </a:buClr>
              <a:buSzPct val="100000"/>
              <a:buFont typeface="Wingdings"/>
              <a:buChar char="§"/>
            </a:pPr>
            <a:r>
              <a:rPr lang="en-US" sz="1800" b="0" i="0" u="none" strike="noStrike" cap="none" baseline="0" dirty="0">
                <a:solidFill>
                  <a:schemeClr val="dk1"/>
                </a:solidFill>
                <a:latin typeface="Yanone Kaffeesatz"/>
                <a:ea typeface="Yanone Kaffeesatz"/>
                <a:cs typeface="Yanone Kaffeesatz"/>
                <a:sym typeface="Yanone Kaffeesatz"/>
              </a:rPr>
              <a:t>Please let us know of any changes at home that might affect your child’s productivity or work habits at school.</a:t>
            </a:r>
            <a:r>
              <a:rPr lang="en-US" sz="1800" b="0" i="0" u="none" strike="noStrike" cap="none" baseline="0" dirty="0">
                <a:solidFill>
                  <a:schemeClr val="lt1"/>
                </a:solidFill>
                <a:latin typeface="Yanone Kaffeesatz"/>
                <a:ea typeface="Yanone Kaffeesatz"/>
                <a:cs typeface="Yanone Kaffeesatz"/>
                <a:sym typeface="Yanone Kaffeesatz"/>
              </a:rPr>
              <a:t> </a:t>
            </a:r>
          </a:p>
        </p:txBody>
      </p:sp>
      <p:sp>
        <p:nvSpPr>
          <p:cNvPr id="206" name="Shape 206"/>
          <p:cNvSpPr txBox="1"/>
          <p:nvPr/>
        </p:nvSpPr>
        <p:spPr>
          <a:xfrm>
            <a:off x="3200400" y="5334000"/>
            <a:ext cx="5105399" cy="707886"/>
          </a:xfrm>
          <a:prstGeom prst="rect">
            <a:avLst/>
          </a:prstGeom>
          <a:noFill/>
          <a:ln>
            <a:noFill/>
          </a:ln>
        </p:spPr>
        <p:txBody>
          <a:bodyPr lIns="91425" tIns="45700" rIns="91425" bIns="45700" anchor="t" anchorCtr="0">
            <a:noAutofit/>
          </a:bodyPr>
          <a:lstStyle/>
          <a:p>
            <a:pPr marL="0" marR="0" lvl="0" indent="0" algn="ctr" rtl="0">
              <a:buSzPct val="25000"/>
              <a:buNone/>
            </a:pPr>
            <a:r>
              <a:rPr lang="en-US" sz="1800" b="0" i="0" u="none" strike="noStrike" cap="none" baseline="0">
                <a:solidFill>
                  <a:schemeClr val="lt1"/>
                </a:solidFill>
                <a:latin typeface="Yanone Kaffeesatz"/>
                <a:ea typeface="Yanone Kaffeesatz"/>
                <a:cs typeface="Yanone Kaffeesatz"/>
                <a:sym typeface="Yanone Kaffeesatz"/>
              </a:rPr>
              <a:t> </a:t>
            </a:r>
            <a:r>
              <a:rPr lang="en-US" sz="2000" b="0" i="0" u="none" strike="noStrike" cap="none" baseline="0">
                <a:solidFill>
                  <a:schemeClr val="lt1"/>
                </a:solidFill>
                <a:latin typeface="Yanone Kaffeesatz"/>
                <a:ea typeface="Yanone Kaffeesatz"/>
                <a:cs typeface="Yanone Kaffeesatz"/>
                <a:sym typeface="Yanone Kaffeesatz"/>
              </a:rPr>
              <a:t>“We are equal as human beings and all different in our needs and abilities.” </a:t>
            </a:r>
          </a:p>
        </p:txBody>
      </p:sp>
      <p:sp>
        <p:nvSpPr>
          <p:cNvPr id="207" name="Shape 207"/>
          <p:cNvSpPr/>
          <p:nvPr/>
        </p:nvSpPr>
        <p:spPr>
          <a:xfrm>
            <a:off x="6553200" y="228600"/>
            <a:ext cx="2590799" cy="2542822"/>
          </a:xfrm>
          <a:prstGeom prst="rect">
            <a:avLst/>
          </a:prstGeom>
          <a:blipFill>
            <a:blip r:embed="rId7"/>
            <a:stretch>
              <a:fillRect/>
            </a:stretch>
          </a:blipFill>
        </p:spPr>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0" i="0" u="sng" strike="noStrike" cap="small" baseline="0">
                <a:solidFill>
                  <a:srgbClr val="283658"/>
                </a:solidFill>
                <a:latin typeface="Souce Sans Pro"/>
                <a:ea typeface="Souce Sans Pro"/>
                <a:cs typeface="Souce Sans Pro"/>
                <a:sym typeface="Souce Sans Pro"/>
              </a:rPr>
              <a:t>St. Luke Junior High Teachers</a:t>
            </a:r>
          </a:p>
        </p:txBody>
      </p:sp>
      <p:sp>
        <p:nvSpPr>
          <p:cNvPr id="105" name="Shape 105"/>
          <p:cNvSpPr txBox="1">
            <a:spLocks noGrp="1"/>
          </p:cNvSpPr>
          <p:nvPr>
            <p:ph type="body" idx="1"/>
          </p:nvPr>
        </p:nvSpPr>
        <p:spPr>
          <a:xfrm>
            <a:off x="838200" y="1295400"/>
            <a:ext cx="7520999" cy="2895600"/>
          </a:xfrm>
          <a:prstGeom prst="rect">
            <a:avLst/>
          </a:prstGeom>
          <a:noFill/>
          <a:ln>
            <a:noFill/>
          </a:ln>
        </p:spPr>
        <p:txBody>
          <a:bodyPr lIns="91425" tIns="45700" rIns="91425" bIns="45700" anchor="t" anchorCtr="0">
            <a:noAutofit/>
          </a:bodyPr>
          <a:lstStyle/>
          <a:p>
            <a:pPr marL="342900" marR="0" lvl="0" indent="-342900" algn="l" rtl="0">
              <a:spcBef>
                <a:spcPts val="800"/>
              </a:spcBef>
              <a:buClr>
                <a:schemeClr val="dk1"/>
              </a:buClr>
              <a:buSzPct val="100694"/>
              <a:buFont typeface="Arial"/>
              <a:buChar char="•"/>
            </a:pPr>
            <a:r>
              <a:rPr lang="en-US" sz="2400" b="1" i="0" u="none" strike="noStrike" cap="none" baseline="0">
                <a:solidFill>
                  <a:srgbClr val="CBA001"/>
                </a:solidFill>
                <a:latin typeface="Yanone Kaffeesatz"/>
                <a:ea typeface="Yanone Kaffeesatz"/>
                <a:cs typeface="Yanone Kaffeesatz"/>
                <a:sym typeface="Yanone Kaffeesatz"/>
              </a:rPr>
              <a:t>Mr. Bill Andrews </a:t>
            </a:r>
            <a:r>
              <a:rPr lang="en-US" sz="2000" b="1" i="0" u="none" strike="noStrike" cap="none" baseline="0">
                <a:solidFill>
                  <a:srgbClr val="283658"/>
                </a:solidFill>
                <a:latin typeface="Yanone Kaffeesatz"/>
                <a:ea typeface="Yanone Kaffeesatz"/>
                <a:cs typeface="Yanone Kaffeesatz"/>
                <a:sym typeface="Yanone Kaffeesatz"/>
              </a:rPr>
              <a:t>– </a:t>
            </a:r>
            <a:r>
              <a:rPr lang="en-US" sz="2000" b="0" i="0" u="none" strike="noStrike" cap="none" baseline="0">
                <a:solidFill>
                  <a:srgbClr val="283658"/>
                </a:solidFill>
                <a:latin typeface="Yanone Kaffeesatz"/>
                <a:ea typeface="Yanone Kaffeesatz"/>
                <a:cs typeface="Yanone Kaffeesatz"/>
                <a:sym typeface="Yanone Kaffeesatz"/>
              </a:rPr>
              <a:t>7</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&amp;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Social Studies, 7</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Religion, 7</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HR</a:t>
            </a:r>
          </a:p>
          <a:p>
            <a:pPr marL="342900" marR="0" lvl="0" indent="-342900" algn="l" rtl="0">
              <a:spcBef>
                <a:spcPts val="800"/>
              </a:spcBef>
              <a:buClr>
                <a:schemeClr val="dk1"/>
              </a:buClr>
              <a:buSzPct val="100694"/>
              <a:buFont typeface="Arial"/>
              <a:buChar char="•"/>
            </a:pPr>
            <a:r>
              <a:rPr lang="en-US" sz="2400">
                <a:solidFill>
                  <a:srgbClr val="CBA001"/>
                </a:solidFill>
              </a:rPr>
              <a:t>Miss Katherine Blum </a:t>
            </a:r>
            <a:r>
              <a:rPr lang="en-US" sz="2400">
                <a:solidFill>
                  <a:srgbClr val="283658"/>
                </a:solidFill>
              </a:rPr>
              <a:t>– </a:t>
            </a:r>
            <a:r>
              <a:rPr lang="en-US" sz="2000" b="0">
                <a:solidFill>
                  <a:srgbClr val="283658"/>
                </a:solidFill>
              </a:rPr>
              <a:t>7</a:t>
            </a:r>
            <a:r>
              <a:rPr lang="en-US" sz="2000" b="0" baseline="30000">
                <a:solidFill>
                  <a:srgbClr val="283658"/>
                </a:solidFill>
              </a:rPr>
              <a:t>th</a:t>
            </a:r>
            <a:r>
              <a:rPr lang="en-US" sz="2000" b="0">
                <a:solidFill>
                  <a:srgbClr val="283658"/>
                </a:solidFill>
              </a:rPr>
              <a:t> &amp; 8</a:t>
            </a:r>
            <a:r>
              <a:rPr lang="en-US" sz="2000" b="0" baseline="30000">
                <a:solidFill>
                  <a:srgbClr val="283658"/>
                </a:solidFill>
              </a:rPr>
              <a:t>th</a:t>
            </a:r>
            <a:r>
              <a:rPr lang="en-US" sz="2000" b="0">
                <a:solidFill>
                  <a:srgbClr val="283658"/>
                </a:solidFill>
              </a:rPr>
              <a:t> Grade Reading, 7</a:t>
            </a:r>
            <a:r>
              <a:rPr lang="en-US" sz="2000" b="0" baseline="30000">
                <a:solidFill>
                  <a:srgbClr val="283658"/>
                </a:solidFill>
              </a:rPr>
              <a:t>th</a:t>
            </a:r>
            <a:r>
              <a:rPr lang="en-US" sz="2000" b="0">
                <a:solidFill>
                  <a:srgbClr val="283658"/>
                </a:solidFill>
              </a:rPr>
              <a:t> Grade English, 7</a:t>
            </a:r>
            <a:r>
              <a:rPr lang="en-US" sz="2000" b="0" baseline="30000">
                <a:solidFill>
                  <a:srgbClr val="283658"/>
                </a:solidFill>
              </a:rPr>
              <a:t>th</a:t>
            </a:r>
            <a:r>
              <a:rPr lang="en-US" sz="2000" b="0">
                <a:solidFill>
                  <a:srgbClr val="283658"/>
                </a:solidFill>
              </a:rPr>
              <a:t> Grade HR</a:t>
            </a:r>
          </a:p>
          <a:p>
            <a:pPr marL="342900" marR="0" lvl="0" indent="-342900" algn="l" rtl="0">
              <a:spcBef>
                <a:spcPts val="800"/>
              </a:spcBef>
              <a:buClr>
                <a:schemeClr val="dk1"/>
              </a:buClr>
              <a:buSzPct val="100694"/>
              <a:buFont typeface="Arial"/>
              <a:buChar char="•"/>
            </a:pPr>
            <a:r>
              <a:rPr lang="en-US" sz="2400" b="1" i="0" u="none" strike="noStrike" cap="none" baseline="0">
                <a:solidFill>
                  <a:srgbClr val="CBA001"/>
                </a:solidFill>
                <a:latin typeface="Yanone Kaffeesatz"/>
                <a:ea typeface="Yanone Kaffeesatz"/>
                <a:cs typeface="Yanone Kaffeesatz"/>
                <a:sym typeface="Yanone Kaffeesatz"/>
              </a:rPr>
              <a:t>Mrs. Karen Blair </a:t>
            </a:r>
            <a:r>
              <a:rPr lang="en-US" sz="2400" b="1" i="0" u="none" strike="noStrike" cap="none" baseline="0">
                <a:solidFill>
                  <a:srgbClr val="283658"/>
                </a:solidFill>
                <a:latin typeface="Yanone Kaffeesatz"/>
                <a:ea typeface="Yanone Kaffeesatz"/>
                <a:cs typeface="Yanone Kaffeesatz"/>
                <a:sym typeface="Yanone Kaffeesatz"/>
              </a:rPr>
              <a:t>– </a:t>
            </a:r>
            <a:r>
              <a:rPr lang="en-US" sz="2000" b="0" i="0" u="none" strike="noStrike" cap="none" baseline="0">
                <a:solidFill>
                  <a:srgbClr val="283658"/>
                </a:solidFill>
                <a:latin typeface="Yanone Kaffeesatz"/>
                <a:ea typeface="Yanone Kaffeesatz"/>
                <a:cs typeface="Yanone Kaffeesatz"/>
                <a:sym typeface="Yanone Kaffeesatz"/>
              </a:rPr>
              <a:t>7</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&amp;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Math,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Religion,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HR</a:t>
            </a:r>
          </a:p>
          <a:p>
            <a:pPr marL="342900" marR="0" lvl="0" indent="-342900" algn="l" rtl="0">
              <a:spcBef>
                <a:spcPts val="800"/>
              </a:spcBef>
              <a:buClr>
                <a:schemeClr val="dk1"/>
              </a:buClr>
              <a:buSzPct val="100694"/>
              <a:buFont typeface="Arial"/>
              <a:buChar char="•"/>
            </a:pPr>
            <a:r>
              <a:rPr lang="en-US" sz="2400" b="1" i="0" u="none" strike="noStrike" cap="none" baseline="0">
                <a:solidFill>
                  <a:srgbClr val="CBA001"/>
                </a:solidFill>
                <a:latin typeface="Yanone Kaffeesatz"/>
                <a:ea typeface="Yanone Kaffeesatz"/>
                <a:cs typeface="Yanone Kaffeesatz"/>
                <a:sym typeface="Yanone Kaffeesatz"/>
              </a:rPr>
              <a:t>Mrs. Kim Ritter </a:t>
            </a:r>
            <a:r>
              <a:rPr lang="en-US" sz="2400" b="1" i="0" u="none" strike="noStrike" cap="none" baseline="0">
                <a:solidFill>
                  <a:srgbClr val="283658"/>
                </a:solidFill>
                <a:latin typeface="Yanone Kaffeesatz"/>
                <a:ea typeface="Yanone Kaffeesatz"/>
                <a:cs typeface="Yanone Kaffeesatz"/>
                <a:sym typeface="Yanone Kaffeesatz"/>
              </a:rPr>
              <a:t>– </a:t>
            </a:r>
            <a:r>
              <a:rPr lang="en-US" sz="2000" b="0" i="0" u="none" strike="noStrike" cap="none" baseline="0">
                <a:solidFill>
                  <a:srgbClr val="283658"/>
                </a:solidFill>
                <a:latin typeface="Yanone Kaffeesatz"/>
                <a:ea typeface="Yanone Kaffeesatz"/>
                <a:cs typeface="Yanone Kaffeesatz"/>
                <a:sym typeface="Yanone Kaffeesatz"/>
              </a:rPr>
              <a:t>7</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&amp;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Science,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English, 8</a:t>
            </a:r>
            <a:r>
              <a:rPr lang="en-US" sz="2000" b="0" i="0" u="none" strike="noStrike" cap="none" baseline="30000">
                <a:solidFill>
                  <a:srgbClr val="283658"/>
                </a:solidFill>
                <a:latin typeface="Yanone Kaffeesatz"/>
                <a:ea typeface="Yanone Kaffeesatz"/>
                <a:cs typeface="Yanone Kaffeesatz"/>
                <a:sym typeface="Yanone Kaffeesatz"/>
              </a:rPr>
              <a:t>th</a:t>
            </a:r>
            <a:r>
              <a:rPr lang="en-US" sz="2000" b="0" i="0" u="none" strike="noStrike" cap="none" baseline="0">
                <a:solidFill>
                  <a:srgbClr val="283658"/>
                </a:solidFill>
                <a:latin typeface="Yanone Kaffeesatz"/>
                <a:ea typeface="Yanone Kaffeesatz"/>
                <a:cs typeface="Yanone Kaffeesatz"/>
                <a:sym typeface="Yanone Kaffeesatz"/>
              </a:rPr>
              <a:t> Grade HR</a:t>
            </a:r>
          </a:p>
          <a:p>
            <a:endParaRPr lang="en-US" sz="2000" b="0" i="0" u="none" strike="noStrike" cap="none" baseline="0">
              <a:solidFill>
                <a:srgbClr val="283658"/>
              </a:solidFill>
              <a:latin typeface="Yanone Kaffeesatz"/>
              <a:ea typeface="Yanone Kaffeesatz"/>
              <a:cs typeface="Yanone Kaffeesatz"/>
              <a:sym typeface="Yanone Kaffeesatz"/>
            </a:endParaRPr>
          </a:p>
        </p:txBody>
      </p:sp>
      <p:sp>
        <p:nvSpPr>
          <p:cNvPr id="106" name="Shape 106"/>
          <p:cNvSpPr/>
          <p:nvPr/>
        </p:nvSpPr>
        <p:spPr>
          <a:xfrm>
            <a:off x="6667625" y="4464437"/>
            <a:ext cx="1535099" cy="1876674"/>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0" i="0" u="sng" strike="noStrike" cap="small" baseline="0">
                <a:solidFill>
                  <a:srgbClr val="283658"/>
                </a:solidFill>
                <a:latin typeface="Souce Sans Pro"/>
                <a:ea typeface="Souce Sans Pro"/>
                <a:cs typeface="Souce Sans Pro"/>
                <a:sym typeface="Souce Sans Pro"/>
              </a:rPr>
              <a:t>Order of Evening</a:t>
            </a:r>
          </a:p>
        </p:txBody>
      </p:sp>
      <p:sp>
        <p:nvSpPr>
          <p:cNvPr id="113" name="Shape 113"/>
          <p:cNvSpPr txBox="1">
            <a:spLocks noGrp="1"/>
          </p:cNvSpPr>
          <p:nvPr>
            <p:ph type="body" idx="1"/>
          </p:nvPr>
        </p:nvSpPr>
        <p:spPr>
          <a:xfrm>
            <a:off x="1143000" y="1066800"/>
            <a:ext cx="7467600" cy="3657600"/>
          </a:xfrm>
          <a:prstGeom prst="rect">
            <a:avLst/>
          </a:prstGeom>
          <a:noFill/>
          <a:ln>
            <a:noFill/>
          </a:ln>
        </p:spPr>
        <p:txBody>
          <a:bodyPr lIns="91425" tIns="45700" rIns="91425" bIns="45700" anchor="t" anchorCtr="0">
            <a:noAutofit/>
          </a:bodyPr>
          <a:lstStyle/>
          <a:p>
            <a:pPr marL="342900" marR="0" lvl="0" indent="-342900" algn="l" rtl="0">
              <a:spcBef>
                <a:spcPts val="800"/>
              </a:spcBef>
              <a:buClr>
                <a:schemeClr val="dk1"/>
              </a:buClr>
              <a:buSzPct val="25000"/>
              <a:buFont typeface="Yanone Kaffeesatz"/>
              <a:buNone/>
            </a:pPr>
            <a:r>
              <a:rPr lang="en-US" sz="2400" b="1" i="0" u="none" strike="noStrike" cap="none" baseline="0">
                <a:solidFill>
                  <a:srgbClr val="283658"/>
                </a:solidFill>
                <a:latin typeface="Yanone Kaffeesatz"/>
                <a:ea typeface="Yanone Kaffeesatz"/>
                <a:cs typeface="Yanone Kaffeesatz"/>
                <a:sym typeface="Yanone Kaffeesatz"/>
              </a:rPr>
              <a:t>7:00-7:20 General Session in Parish Center </a:t>
            </a:r>
          </a:p>
          <a:p>
            <a:pPr marL="402336" marR="0" lvl="2" indent="-17373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Meet JH core teachers</a:t>
            </a:r>
          </a:p>
          <a:p>
            <a:pPr marL="402336" marR="0" lvl="2" indent="-17373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Overview of information as it pertains to the JH</a:t>
            </a:r>
          </a:p>
          <a:p>
            <a:endParaRPr lang="en-US" sz="2000" b="0" i="0" u="none" strike="noStrike" cap="none" baseline="0">
              <a:solidFill>
                <a:srgbClr val="CBA001"/>
              </a:solidFill>
              <a:latin typeface="Yanone Kaffeesatz"/>
              <a:ea typeface="Yanone Kaffeesatz"/>
              <a:cs typeface="Yanone Kaffeesatz"/>
              <a:sym typeface="Yanone Kaffeesatz"/>
            </a:endParaRPr>
          </a:p>
          <a:p>
            <a:pPr marL="0" marR="0" lvl="0" indent="0" algn="l" rtl="0">
              <a:spcBef>
                <a:spcPts val="800"/>
              </a:spcBef>
              <a:buClr>
                <a:schemeClr val="dk1"/>
              </a:buClr>
              <a:buSzPct val="25000"/>
              <a:buFont typeface="Yanone Kaffeesatz"/>
              <a:buNone/>
            </a:pPr>
            <a:r>
              <a:rPr lang="en-US" sz="2400" b="1" i="0" u="none" strike="noStrike" cap="none" baseline="0">
                <a:solidFill>
                  <a:srgbClr val="283658"/>
                </a:solidFill>
                <a:latin typeface="Yanone Kaffeesatz"/>
                <a:ea typeface="Yanone Kaffeesatz"/>
                <a:cs typeface="Yanone Kaffeesatz"/>
                <a:sym typeface="Yanone Kaffeesatz"/>
              </a:rPr>
              <a:t>7:20-9:00 Follow Your Student’s Schedule</a:t>
            </a:r>
            <a:r>
              <a:rPr lang="en-US" sz="1900" b="1" i="0" u="none" strike="noStrike" cap="none" baseline="0">
                <a:solidFill>
                  <a:srgbClr val="283658"/>
                </a:solidFill>
                <a:latin typeface="Yanone Kaffeesatz"/>
                <a:ea typeface="Yanone Kaffeesatz"/>
                <a:cs typeface="Yanone Kaffeesatz"/>
                <a:sym typeface="Yanone Kaffeesatz"/>
              </a:rPr>
              <a:t> </a:t>
            </a:r>
            <a:r>
              <a:rPr lang="en-US" sz="1800" b="1" i="0" u="none" strike="noStrike" cap="none" baseline="0">
                <a:solidFill>
                  <a:srgbClr val="283658"/>
                </a:solidFill>
                <a:latin typeface="Yanone Kaffeesatz"/>
                <a:ea typeface="Yanone Kaffeesatz"/>
                <a:cs typeface="Yanone Kaffeesatz"/>
                <a:sym typeface="Yanone Kaffeesatz"/>
              </a:rPr>
              <a:t>(15 min. per class) </a:t>
            </a:r>
          </a:p>
          <a:p>
            <a:pPr marL="573786" marR="0" lvl="3" indent="-29438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Meet each teacher more informally</a:t>
            </a:r>
          </a:p>
          <a:p>
            <a:pPr marL="573786" marR="0" lvl="3" indent="-29438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Learn about</a:t>
            </a:r>
          </a:p>
          <a:p>
            <a:pPr marL="802386" marR="0" lvl="4" indent="-29438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Course of study in each class</a:t>
            </a:r>
          </a:p>
          <a:p>
            <a:pPr marL="802386" marR="0" lvl="4" indent="-29438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Particulars to that content area or teacher</a:t>
            </a:r>
          </a:p>
          <a:p>
            <a:pPr marL="802386" marR="0" lvl="4" indent="-294386" algn="l" rtl="0">
              <a:spcBef>
                <a:spcPts val="300"/>
              </a:spcBef>
              <a:buClr>
                <a:schemeClr val="accent2"/>
              </a:buClr>
              <a:buSzPct val="100000"/>
              <a:buFont typeface="Arial"/>
              <a:buChar char="•"/>
            </a:pPr>
            <a:r>
              <a:rPr lang="en-US" sz="2000" b="0" i="0" u="none" strike="noStrike" cap="none" baseline="0">
                <a:solidFill>
                  <a:srgbClr val="CBA001"/>
                </a:solidFill>
                <a:latin typeface="Yanone Kaffeesatz"/>
                <a:ea typeface="Yanone Kaffeesatz"/>
                <a:cs typeface="Yanone Kaffeesatz"/>
                <a:sym typeface="Yanone Kaffeesatz"/>
              </a:rPr>
              <a:t>Peruse your child’s classroom</a:t>
            </a:r>
          </a:p>
        </p:txBody>
      </p:sp>
      <p:sp>
        <p:nvSpPr>
          <p:cNvPr id="114" name="Shape 114"/>
          <p:cNvSpPr txBox="1"/>
          <p:nvPr/>
        </p:nvSpPr>
        <p:spPr>
          <a:xfrm>
            <a:off x="2971800" y="5410200"/>
            <a:ext cx="5791200" cy="646331"/>
          </a:xfrm>
          <a:prstGeom prst="rect">
            <a:avLst/>
          </a:prstGeom>
          <a:noFill/>
          <a:ln>
            <a:noFill/>
          </a:ln>
        </p:spPr>
        <p:txBody>
          <a:bodyPr lIns="91425" tIns="45700" rIns="91425" bIns="45700" anchor="t" anchorCtr="0">
            <a:noAutofit/>
          </a:bodyPr>
          <a:lstStyle/>
          <a:p>
            <a:pPr marL="0" marR="0" lvl="0" indent="0" algn="l" rtl="0">
              <a:buSzPct val="25000"/>
              <a:buNone/>
            </a:pPr>
            <a:r>
              <a:rPr lang="en-US" sz="1800" b="0" i="0" u="none" strike="noStrike" cap="none" baseline="0">
                <a:solidFill>
                  <a:srgbClr val="FFFFFF"/>
                </a:solidFill>
                <a:latin typeface="Yanone Kaffeesatz"/>
                <a:ea typeface="Yanone Kaffeesatz"/>
                <a:cs typeface="Yanone Kaffeesatz"/>
                <a:sym typeface="Yanone Kaffeesatz"/>
              </a:rPr>
              <a:t>“For where two or three are gathered together in my name, there am I in the midst of them.” (Matthew 18:20)</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Framework of JH Instruction</a:t>
            </a:r>
          </a:p>
        </p:txBody>
      </p:sp>
      <p:sp>
        <p:nvSpPr>
          <p:cNvPr id="121" name="Shape 121"/>
          <p:cNvSpPr txBox="1">
            <a:spLocks noGrp="1"/>
          </p:cNvSpPr>
          <p:nvPr>
            <p:ph type="body" idx="1"/>
          </p:nvPr>
        </p:nvSpPr>
        <p:spPr>
          <a:xfrm>
            <a:off x="822959" y="1100628"/>
            <a:ext cx="7520939" cy="3579848"/>
          </a:xfrm>
          <a:prstGeom prst="rect">
            <a:avLst/>
          </a:prstGeom>
          <a:noFill/>
          <a:ln>
            <a:noFill/>
          </a:ln>
        </p:spPr>
        <p:txBody>
          <a:bodyPr lIns="91425" tIns="45700" rIns="91425" bIns="45700" anchor="t" anchorCtr="0">
            <a:noAutofit/>
          </a:bodyPr>
          <a:lstStyle/>
          <a:p>
            <a:pPr marL="285750" marR="0" lvl="0" indent="-285750" algn="l" rtl="0">
              <a:spcBef>
                <a:spcPts val="800"/>
              </a:spcBef>
              <a:buClr>
                <a:schemeClr val="dk1"/>
              </a:buClr>
              <a:buSzPct val="105263"/>
              <a:buFont typeface="Arial"/>
              <a:buChar char="•"/>
            </a:pPr>
            <a:r>
              <a:rPr lang="en-US" sz="1850" b="0" i="0" u="none" strike="noStrike" cap="none" baseline="0">
                <a:solidFill>
                  <a:srgbClr val="CBA001"/>
                </a:solidFill>
                <a:latin typeface="Yanone Kaffeesatz"/>
                <a:ea typeface="Yanone Kaffeesatz"/>
                <a:cs typeface="Yanone Kaffeesatz"/>
                <a:sym typeface="Yanone Kaffeesatz"/>
              </a:rPr>
              <a:t>Archdiocese of Cincinnati Graded Course of Study drives content.</a:t>
            </a:r>
          </a:p>
          <a:p>
            <a:pPr marL="116586" marR="0" lvl="1" indent="-116586" algn="l" rtl="0">
              <a:spcBef>
                <a:spcPts val="300"/>
              </a:spcBef>
              <a:buClr>
                <a:srgbClr val="283658"/>
              </a:buClr>
              <a:buSzPct val="105263"/>
              <a:buFont typeface="Arial"/>
              <a:buChar char="•"/>
            </a:pPr>
            <a:r>
              <a:rPr lang="en-US" sz="1850" b="0" i="0" u="none" strike="noStrike" cap="none" baseline="0">
                <a:solidFill>
                  <a:srgbClr val="283658"/>
                </a:solidFill>
                <a:latin typeface="Yanone Kaffeesatz"/>
                <a:ea typeface="Yanone Kaffeesatz"/>
                <a:cs typeface="Yanone Kaffeesatz"/>
                <a:sym typeface="Yanone Kaffeesatz"/>
              </a:rPr>
              <a:t>Presentation of content is based on student prior knowledge and student learning styles </a:t>
            </a:r>
          </a:p>
          <a:p>
            <a:pPr marL="342900" marR="0" lvl="0" indent="-342900" algn="l" rtl="0">
              <a:spcBef>
                <a:spcPts val="800"/>
              </a:spcBef>
              <a:buClr>
                <a:schemeClr val="dk1"/>
              </a:buClr>
              <a:buSzPct val="105263"/>
              <a:buFont typeface="Arial"/>
              <a:buChar char="•"/>
            </a:pPr>
            <a:r>
              <a:rPr lang="en-US" sz="1850" b="0" i="0" u="none" strike="noStrike" cap="none" baseline="0">
                <a:solidFill>
                  <a:srgbClr val="CBA001"/>
                </a:solidFill>
                <a:latin typeface="Yanone Kaffeesatz"/>
                <a:ea typeface="Yanone Kaffeesatz"/>
                <a:cs typeface="Yanone Kaffeesatz"/>
                <a:sym typeface="Yanone Kaffeesatz"/>
              </a:rPr>
              <a:t>Methods of instruction are geared towards higher-order thinking while meeting students where they are.</a:t>
            </a:r>
          </a:p>
          <a:p>
            <a:pPr marL="342900" marR="0" lvl="0" indent="-342900" algn="l" rtl="0">
              <a:spcBef>
                <a:spcPts val="800"/>
              </a:spcBef>
              <a:buClr>
                <a:schemeClr val="dk1"/>
              </a:buClr>
              <a:buSzPct val="105263"/>
              <a:buFont typeface="Arial"/>
              <a:buChar char="•"/>
            </a:pPr>
            <a:r>
              <a:rPr lang="en-US" sz="1850" b="0" i="0" u="none" strike="noStrike" cap="none" baseline="0">
                <a:solidFill>
                  <a:srgbClr val="283658"/>
                </a:solidFill>
                <a:latin typeface="Yanone Kaffeesatz"/>
                <a:ea typeface="Yanone Kaffeesatz"/>
                <a:cs typeface="Yanone Kaffeesatz"/>
                <a:sym typeface="Yanone Kaffeesatz"/>
              </a:rPr>
              <a:t>Content material is offered in multiple modalities (visual, auditory and kinesthetic)</a:t>
            </a:r>
          </a:p>
          <a:p>
            <a:pPr marL="342900" marR="0" lvl="0" indent="-342900" algn="l" rtl="0">
              <a:spcBef>
                <a:spcPts val="800"/>
              </a:spcBef>
              <a:buClr>
                <a:schemeClr val="dk1"/>
              </a:buClr>
              <a:buSzPct val="105263"/>
              <a:buFont typeface="Arial"/>
              <a:buChar char="•"/>
            </a:pPr>
            <a:r>
              <a:rPr lang="en-US" sz="1850" b="0" i="0" u="none" strike="noStrike" cap="none" baseline="0">
                <a:solidFill>
                  <a:srgbClr val="CBA001"/>
                </a:solidFill>
                <a:latin typeface="Yanone Kaffeesatz"/>
                <a:ea typeface="Yanone Kaffeesatz"/>
                <a:cs typeface="Yanone Kaffeesatz"/>
                <a:sym typeface="Yanone Kaffeesatz"/>
              </a:rPr>
              <a:t>Students are exposed to STEM curricula to enhance application of learned material in real-world settings</a:t>
            </a:r>
          </a:p>
          <a:p>
            <a:pPr marL="342900" marR="0" lvl="0" indent="-342900" algn="l" rtl="0">
              <a:spcBef>
                <a:spcPts val="800"/>
              </a:spcBef>
              <a:buClr>
                <a:schemeClr val="dk1"/>
              </a:buClr>
              <a:buSzPct val="105263"/>
              <a:buFont typeface="Arial"/>
              <a:buChar char="•"/>
            </a:pPr>
            <a:r>
              <a:rPr lang="en-US" sz="1850" b="0" i="0" u="none" strike="noStrike" cap="none" baseline="0">
                <a:solidFill>
                  <a:srgbClr val="283658"/>
                </a:solidFill>
                <a:latin typeface="Yanone Kaffeesatz"/>
                <a:ea typeface="Yanone Kaffeesatz"/>
                <a:cs typeface="Yanone Kaffeesatz"/>
                <a:sym typeface="Yanone Kaffeesatz"/>
              </a:rPr>
              <a:t>Students are offered periodic advanced or supplemental activities to deepen content knowledge </a:t>
            </a:r>
          </a:p>
          <a:p>
            <a:endParaRPr lang="en-US" sz="1850" b="0" i="0" u="none" strike="noStrike" cap="none" baseline="0">
              <a:solidFill>
                <a:srgbClr val="283658"/>
              </a:solidFill>
              <a:latin typeface="Yanone Kaffeesatz"/>
              <a:ea typeface="Yanone Kaffeesatz"/>
              <a:cs typeface="Yanone Kaffeesatz"/>
              <a:sym typeface="Yanone Kaffeesatz"/>
            </a:endParaRPr>
          </a:p>
        </p:txBody>
      </p:sp>
      <p:sp>
        <p:nvSpPr>
          <p:cNvPr id="122" name="Shape 122"/>
          <p:cNvSpPr txBox="1"/>
          <p:nvPr/>
        </p:nvSpPr>
        <p:spPr>
          <a:xfrm>
            <a:off x="3254519" y="5257800"/>
            <a:ext cx="5867400" cy="1200329"/>
          </a:xfrm>
          <a:prstGeom prst="rect">
            <a:avLst/>
          </a:prstGeom>
          <a:noFill/>
          <a:ln>
            <a:noFill/>
          </a:ln>
        </p:spPr>
        <p:txBody>
          <a:bodyPr lIns="91425" tIns="45700" rIns="91425" bIns="45700" anchor="t" anchorCtr="0">
            <a:noAutofit/>
          </a:bodyPr>
          <a:lstStyle/>
          <a:p>
            <a:pPr marL="0" marR="0" lvl="1" indent="0" algn="l" rtl="0">
              <a:buSzPct val="25000"/>
              <a:buNone/>
            </a:pPr>
            <a:r>
              <a:rPr lang="en-US" sz="1800" b="0" i="0" u="none" strike="noStrike" cap="none" baseline="0">
                <a:solidFill>
                  <a:schemeClr val="lt1"/>
                </a:solidFill>
                <a:latin typeface="Yanone Kaffeesatz"/>
                <a:ea typeface="Yanone Kaffeesatz"/>
                <a:cs typeface="Yanone Kaffeesatz"/>
                <a:sym typeface="Yanone Kaffeesatz"/>
              </a:rPr>
              <a:t>Dr. Jim Riggs, Superintendent: “[Curriculum is] based on the standards of the state of Ohio but we ratchet them up to represent more rigorous instruction and infuse them with our Catholic identity” (Catholic Telegraph, June 2013).</a:t>
            </a:r>
          </a:p>
        </p:txBody>
      </p:sp>
      <p:sp>
        <p:nvSpPr>
          <p:cNvPr id="123" name="Shape 123"/>
          <p:cNvSpPr/>
          <p:nvPr/>
        </p:nvSpPr>
        <p:spPr>
          <a:xfrm>
            <a:off x="1290024" y="5425654"/>
            <a:ext cx="1291486" cy="1432345"/>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822959" y="232846"/>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dirty="0">
                <a:solidFill>
                  <a:srgbClr val="283658"/>
                </a:solidFill>
                <a:latin typeface="Souce Sans Pro"/>
                <a:ea typeface="Souce Sans Pro"/>
                <a:cs typeface="Souce Sans Pro"/>
                <a:sym typeface="Souce Sans Pro"/>
              </a:rPr>
              <a:t>Teacher Expectations</a:t>
            </a:r>
          </a:p>
        </p:txBody>
      </p:sp>
      <p:sp>
        <p:nvSpPr>
          <p:cNvPr id="129" name="Shape 129"/>
          <p:cNvSpPr txBox="1">
            <a:spLocks noGrp="1"/>
          </p:cNvSpPr>
          <p:nvPr>
            <p:ph type="body" idx="1"/>
          </p:nvPr>
        </p:nvSpPr>
        <p:spPr>
          <a:xfrm>
            <a:off x="601465" y="789262"/>
            <a:ext cx="7742433" cy="4335315"/>
          </a:xfrm>
          <a:prstGeom prst="rect">
            <a:avLst/>
          </a:prstGeom>
          <a:noFill/>
          <a:ln>
            <a:noFill/>
          </a:ln>
        </p:spPr>
        <p:txBody>
          <a:bodyPr lIns="91425" tIns="45700" rIns="91425" bIns="45700" anchor="t" anchorCtr="0">
            <a:noAutofit/>
          </a:bodyPr>
          <a:lstStyle/>
          <a:p>
            <a:pPr marL="0" marR="0" lvl="0" indent="0" algn="l" rtl="0">
              <a:spcBef>
                <a:spcPts val="800"/>
              </a:spcBef>
              <a:buClr>
                <a:schemeClr val="dk1"/>
              </a:buClr>
              <a:buSzPct val="25000"/>
              <a:buFont typeface="Yanone Kaffeesatz"/>
              <a:buNone/>
            </a:pPr>
            <a:r>
              <a:rPr lang="en-US" sz="2000" b="0" i="0" u="none" strike="noStrike" cap="none" baseline="0" dirty="0">
                <a:solidFill>
                  <a:srgbClr val="283659"/>
                </a:solidFill>
                <a:latin typeface="Yanone Kaffeesatz"/>
                <a:ea typeface="Yanone Kaffeesatz"/>
                <a:cs typeface="Yanone Kaffeesatz"/>
                <a:sym typeface="Yanone Kaffeesatz"/>
              </a:rPr>
              <a:t>Teachers are expected to:</a:t>
            </a:r>
          </a:p>
          <a:p>
            <a:pPr marL="342900" marR="0" lvl="0" indent="-342900" algn="l" rtl="0">
              <a:spcBef>
                <a:spcPts val="800"/>
              </a:spcBef>
              <a:buClr>
                <a:schemeClr val="dk1"/>
              </a:buClr>
              <a:buSzPct val="158333"/>
              <a:buFont typeface="Arial"/>
              <a:buChar char="•"/>
            </a:pPr>
            <a:r>
              <a:rPr lang="en-US" sz="2000" b="0" i="0" u="none" strike="noStrike" cap="none" baseline="0" dirty="0">
                <a:solidFill>
                  <a:srgbClr val="283659"/>
                </a:solidFill>
                <a:latin typeface="Yanone Kaffeesatz"/>
                <a:ea typeface="Yanone Kaffeesatz"/>
                <a:cs typeface="Yanone Kaffeesatz"/>
                <a:sym typeface="Yanone Kaffeesatz"/>
              </a:rPr>
              <a:t>Provide opportunities to demonstrate and grow in our Catholic faith.</a:t>
            </a:r>
          </a:p>
          <a:p>
            <a:pPr marL="342900" marR="0" lvl="0" indent="-342900" algn="l" rtl="0">
              <a:spcBef>
                <a:spcPts val="800"/>
              </a:spcBef>
              <a:buClr>
                <a:schemeClr val="dk1"/>
              </a:buClr>
              <a:buSzPct val="158333"/>
              <a:buFont typeface="Arial"/>
              <a:buChar char="•"/>
            </a:pPr>
            <a:r>
              <a:rPr lang="en-US" sz="2000" b="0" i="0" u="none" strike="noStrike" cap="none" baseline="0" dirty="0">
                <a:solidFill>
                  <a:srgbClr val="CBA001"/>
                </a:solidFill>
                <a:latin typeface="Yanone Kaffeesatz"/>
                <a:ea typeface="Yanone Kaffeesatz"/>
                <a:cs typeface="Yanone Kaffeesatz"/>
                <a:sym typeface="Yanone Kaffeesatz"/>
              </a:rPr>
              <a:t>Provide a structured and safe learning environment for </a:t>
            </a:r>
            <a:r>
              <a:rPr lang="en-US" sz="2000" b="0" i="0" u="sng" strike="noStrike" cap="none" baseline="0" dirty="0">
                <a:solidFill>
                  <a:srgbClr val="CBA001"/>
                </a:solidFill>
                <a:latin typeface="Yanone Kaffeesatz"/>
                <a:ea typeface="Yanone Kaffeesatz"/>
                <a:cs typeface="Yanone Kaffeesatz"/>
                <a:sym typeface="Yanone Kaffeesatz"/>
              </a:rPr>
              <a:t>all</a:t>
            </a:r>
            <a:r>
              <a:rPr lang="en-US" sz="2000" b="0" i="0" u="none" strike="noStrike" cap="none" baseline="0" dirty="0">
                <a:solidFill>
                  <a:srgbClr val="CBA001"/>
                </a:solidFill>
                <a:latin typeface="Yanone Kaffeesatz"/>
                <a:ea typeface="Yanone Kaffeesatz"/>
                <a:cs typeface="Yanone Kaffeesatz"/>
                <a:sym typeface="Yanone Kaffeesatz"/>
              </a:rPr>
              <a:t> students. </a:t>
            </a:r>
          </a:p>
          <a:p>
            <a:pPr marL="342900" marR="0" lvl="0" indent="-342900" algn="l" rtl="0">
              <a:spcBef>
                <a:spcPts val="800"/>
              </a:spcBef>
              <a:buClr>
                <a:schemeClr val="dk1"/>
              </a:buClr>
              <a:buSzPct val="158333"/>
              <a:buFont typeface="Arial"/>
              <a:buChar char="•"/>
            </a:pPr>
            <a:r>
              <a:rPr lang="en-US" sz="2000" b="0" i="0" u="none" strike="noStrike" cap="none" baseline="0" dirty="0">
                <a:solidFill>
                  <a:srgbClr val="283658"/>
                </a:solidFill>
                <a:latin typeface="Yanone Kaffeesatz"/>
                <a:ea typeface="Yanone Kaffeesatz"/>
                <a:cs typeface="Yanone Kaffeesatz"/>
                <a:sym typeface="Yanone Kaffeesatz"/>
              </a:rPr>
              <a:t>Provide learning experiences for students of all learning abilities and modalities and the opportunity for all students to be successful. </a:t>
            </a:r>
          </a:p>
          <a:p>
            <a:pPr marL="342900" marR="0" lvl="0" indent="-342900" algn="l" rtl="0">
              <a:spcBef>
                <a:spcPts val="800"/>
              </a:spcBef>
              <a:buClr>
                <a:schemeClr val="dk1"/>
              </a:buClr>
              <a:buSzPct val="158333"/>
              <a:buFont typeface="Arial"/>
              <a:buChar char="•"/>
            </a:pPr>
            <a:r>
              <a:rPr lang="en-US" sz="2000" b="0" i="0" u="none" strike="noStrike" cap="none" baseline="0" dirty="0">
                <a:solidFill>
                  <a:srgbClr val="CBA001"/>
                </a:solidFill>
                <a:latin typeface="Yanone Kaffeesatz"/>
                <a:ea typeface="Yanone Kaffeesatz"/>
                <a:cs typeface="Yanone Kaffeesatz"/>
                <a:sym typeface="Yanone Kaffeesatz"/>
              </a:rPr>
              <a:t>Offer risk-free environments in which students are encouraged  to grapple with new content. </a:t>
            </a:r>
          </a:p>
          <a:p>
            <a:pPr marL="342900" marR="0" lvl="0" indent="-342900" algn="l" rtl="0">
              <a:spcBef>
                <a:spcPts val="800"/>
              </a:spcBef>
              <a:buClr>
                <a:schemeClr val="dk1"/>
              </a:buClr>
              <a:buSzPct val="158333"/>
              <a:buFont typeface="Arial"/>
              <a:buChar char="•"/>
            </a:pPr>
            <a:r>
              <a:rPr lang="en-US" sz="2000" b="0" i="0" u="none" strike="noStrike" cap="none" baseline="0" dirty="0">
                <a:solidFill>
                  <a:srgbClr val="283658"/>
                </a:solidFill>
                <a:latin typeface="Yanone Kaffeesatz"/>
                <a:ea typeface="Yanone Kaffeesatz"/>
                <a:cs typeface="Yanone Kaffeesatz"/>
                <a:sym typeface="Yanone Kaffeesatz"/>
              </a:rPr>
              <a:t>Support students in the process of becoming independent thinkers and learners. </a:t>
            </a:r>
          </a:p>
          <a:p>
            <a:endParaRPr lang="en-US" sz="2000" b="0" i="0" u="none" strike="noStrike" cap="none" baseline="0" dirty="0">
              <a:solidFill>
                <a:srgbClr val="283658"/>
              </a:solidFill>
              <a:latin typeface="Yanone Kaffeesatz"/>
              <a:ea typeface="Yanone Kaffeesatz"/>
              <a:cs typeface="Yanone Kaffeesatz"/>
              <a:sym typeface="Yanone Kaffeesatz"/>
            </a:endParaRPr>
          </a:p>
        </p:txBody>
      </p:sp>
      <p:sp>
        <p:nvSpPr>
          <p:cNvPr id="130" name="Shape 130"/>
          <p:cNvSpPr/>
          <p:nvPr/>
        </p:nvSpPr>
        <p:spPr>
          <a:xfrm>
            <a:off x="3200400" y="5334000"/>
            <a:ext cx="5181600" cy="923329"/>
          </a:xfrm>
          <a:prstGeom prst="rect">
            <a:avLst/>
          </a:prstGeom>
          <a:noFill/>
          <a:ln>
            <a:noFill/>
          </a:ln>
        </p:spPr>
        <p:txBody>
          <a:bodyPr lIns="91425" tIns="45700" rIns="91425" bIns="45700" anchor="t" anchorCtr="0">
            <a:noAutofit/>
          </a:bodyPr>
          <a:lstStyle/>
          <a:p>
            <a:pPr marL="0" marR="0" lvl="0" indent="0" algn="l" rtl="0">
              <a:buSzPct val="25000"/>
              <a:buNone/>
            </a:pPr>
            <a:r>
              <a:rPr lang="en-US" sz="1800" b="1" i="0" u="none" strike="noStrike" cap="none" baseline="0">
                <a:solidFill>
                  <a:schemeClr val="lt1"/>
                </a:solidFill>
                <a:latin typeface="Yanone Kaffeesatz"/>
                <a:ea typeface="Yanone Kaffeesatz"/>
                <a:cs typeface="Yanone Kaffeesatz"/>
                <a:sym typeface="Yanone Kaffeesatz"/>
              </a:rPr>
              <a:t>“</a:t>
            </a:r>
            <a:r>
              <a:rPr lang="en-US" sz="1800" b="0" i="0" u="none" strike="noStrike" cap="none" baseline="0">
                <a:solidFill>
                  <a:schemeClr val="lt1"/>
                </a:solidFill>
                <a:latin typeface="Yanone Kaffeesatz"/>
                <a:ea typeface="Yanone Kaffeesatz"/>
                <a:cs typeface="Yanone Kaffeesatz"/>
                <a:sym typeface="Yanone Kaffeesatz"/>
              </a:rPr>
              <a:t>As each one has received a gift, use it to serve one another as good stewards of God’s varied grace.</a:t>
            </a:r>
            <a:r>
              <a:rPr lang="en-US" sz="1800" b="1" i="0" u="none" strike="noStrike" cap="none" baseline="0">
                <a:solidFill>
                  <a:schemeClr val="lt1"/>
                </a:solidFill>
                <a:latin typeface="Yanone Kaffeesatz"/>
                <a:ea typeface="Yanone Kaffeesatz"/>
                <a:cs typeface="Yanone Kaffeesatz"/>
                <a:sym typeface="Yanone Kaffeesatz"/>
              </a:rPr>
              <a:t>” (1 Peter 4:10)</a:t>
            </a:r>
          </a:p>
        </p:txBody>
      </p:sp>
      <p:sp>
        <p:nvSpPr>
          <p:cNvPr id="131" name="Shape 131"/>
          <p:cNvSpPr/>
          <p:nvPr/>
        </p:nvSpPr>
        <p:spPr>
          <a:xfrm>
            <a:off x="1228634" y="5334000"/>
            <a:ext cx="1408096" cy="1426202"/>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Student Expectations</a:t>
            </a:r>
          </a:p>
        </p:txBody>
      </p:sp>
      <p:sp>
        <p:nvSpPr>
          <p:cNvPr id="137" name="Shape 137"/>
          <p:cNvSpPr txBox="1">
            <a:spLocks noGrp="1"/>
          </p:cNvSpPr>
          <p:nvPr>
            <p:ph type="body" idx="1"/>
          </p:nvPr>
        </p:nvSpPr>
        <p:spPr>
          <a:xfrm>
            <a:off x="838200" y="1100628"/>
            <a:ext cx="7505699" cy="3579848"/>
          </a:xfrm>
          <a:prstGeom prst="rect">
            <a:avLst/>
          </a:prstGeom>
          <a:noFill/>
          <a:ln>
            <a:noFill/>
          </a:ln>
        </p:spPr>
        <p:txBody>
          <a:bodyPr lIns="91425" tIns="45700" rIns="91425" bIns="45700" anchor="t" anchorCtr="0">
            <a:noAutofit/>
          </a:bodyPr>
          <a:lstStyle/>
          <a:p>
            <a:pPr marL="342900" marR="0" lvl="0" indent="-342900" algn="l" rtl="0">
              <a:spcBef>
                <a:spcPts val="800"/>
              </a:spcBef>
              <a:buClr>
                <a:schemeClr val="dk1"/>
              </a:buClr>
              <a:buSzPct val="25000"/>
              <a:buFont typeface="Yanone Kaffeesatz"/>
              <a:buNone/>
            </a:pPr>
            <a:r>
              <a:rPr lang="en-US" sz="2200" b="0" i="0" u="none" strike="noStrike" cap="none" baseline="0">
                <a:solidFill>
                  <a:srgbClr val="283658"/>
                </a:solidFill>
                <a:latin typeface="Yanone Kaffeesatz"/>
                <a:ea typeface="Yanone Kaffeesatz"/>
                <a:cs typeface="Yanone Kaffeesatz"/>
                <a:sym typeface="Yanone Kaffeesatz"/>
              </a:rPr>
              <a:t>Students are expected to be responsible, respectful and be a witness to their faith.</a:t>
            </a:r>
          </a:p>
          <a:p>
            <a:pPr marL="859536" marR="0" lvl="4" indent="-173736" algn="l" rtl="0">
              <a:spcBef>
                <a:spcPts val="300"/>
              </a:spcBef>
              <a:buClr>
                <a:schemeClr val="accent2"/>
              </a:buClr>
              <a:buSzPct val="100000"/>
              <a:buFont typeface="Wingdings"/>
              <a:buChar char="§"/>
            </a:pPr>
            <a:r>
              <a:rPr lang="en-US" sz="2200" b="0" i="0" u="none" strike="noStrike" cap="none" baseline="0">
                <a:solidFill>
                  <a:srgbClr val="CBA001"/>
                </a:solidFill>
                <a:latin typeface="Yanone Kaffeesatz"/>
                <a:ea typeface="Yanone Kaffeesatz"/>
                <a:cs typeface="Yanone Kaffeesatz"/>
                <a:sym typeface="Yanone Kaffeesatz"/>
              </a:rPr>
              <a:t>If you make a mistake, fix it</a:t>
            </a:r>
          </a:p>
          <a:p>
            <a:pPr marL="859536" marR="0" lvl="4" indent="-173736" algn="l" rtl="0">
              <a:spcBef>
                <a:spcPts val="300"/>
              </a:spcBef>
              <a:buClr>
                <a:srgbClr val="283658"/>
              </a:buClr>
              <a:buSzPct val="100000"/>
              <a:buFont typeface="Wingdings"/>
              <a:buChar char="§"/>
            </a:pPr>
            <a:r>
              <a:rPr lang="en-US" sz="2200" b="0" i="0" u="none" strike="noStrike" cap="none" baseline="0">
                <a:solidFill>
                  <a:srgbClr val="283658"/>
                </a:solidFill>
                <a:latin typeface="Yanone Kaffeesatz"/>
                <a:ea typeface="Yanone Kaffeesatz"/>
                <a:cs typeface="Yanone Kaffeesatz"/>
                <a:sym typeface="Yanone Kaffeesatz"/>
              </a:rPr>
              <a:t>If you forget something, correct it as soon as possible</a:t>
            </a:r>
          </a:p>
          <a:p>
            <a:pPr marL="859536" marR="0" lvl="4" indent="-173736" algn="l" rtl="0">
              <a:spcBef>
                <a:spcPts val="300"/>
              </a:spcBef>
              <a:buClr>
                <a:schemeClr val="accent2"/>
              </a:buClr>
              <a:buSzPct val="100000"/>
              <a:buFont typeface="Wingdings"/>
              <a:buChar char="§"/>
            </a:pPr>
            <a:r>
              <a:rPr lang="en-US" sz="2200" b="0" i="0" u="none" strike="noStrike" cap="none" baseline="0">
                <a:solidFill>
                  <a:srgbClr val="CBA001"/>
                </a:solidFill>
                <a:latin typeface="Yanone Kaffeesatz"/>
                <a:ea typeface="Yanone Kaffeesatz"/>
                <a:cs typeface="Yanone Kaffeesatz"/>
                <a:sym typeface="Yanone Kaffeesatz"/>
              </a:rPr>
              <a:t>If you don’t know, ask via email, paper and pencil, or office hours</a:t>
            </a:r>
          </a:p>
          <a:p>
            <a:pPr marL="859536" marR="0" lvl="4" indent="-173736" algn="l" rtl="0">
              <a:spcBef>
                <a:spcPts val="300"/>
              </a:spcBef>
              <a:buClr>
                <a:srgbClr val="283658"/>
              </a:buClr>
              <a:buSzPct val="100000"/>
              <a:buFont typeface="Wingdings"/>
              <a:buChar char="§"/>
            </a:pPr>
            <a:r>
              <a:rPr lang="en-US" sz="2200" b="0" i="0" u="none" strike="noStrike" cap="none" baseline="0">
                <a:solidFill>
                  <a:srgbClr val="283658"/>
                </a:solidFill>
                <a:latin typeface="Yanone Kaffeesatz"/>
                <a:ea typeface="Yanone Kaffeesatz"/>
                <a:cs typeface="Yanone Kaffeesatz"/>
                <a:sym typeface="Yanone Kaffeesatz"/>
              </a:rPr>
              <a:t>Respect others and authority</a:t>
            </a:r>
          </a:p>
          <a:p>
            <a:pPr marL="859536" marR="0" lvl="4" indent="-173736" algn="l" rtl="0">
              <a:spcBef>
                <a:spcPts val="300"/>
              </a:spcBef>
              <a:buClr>
                <a:schemeClr val="accent2"/>
              </a:buClr>
              <a:buSzPct val="100000"/>
              <a:buFont typeface="Wingdings"/>
              <a:buChar char="§"/>
            </a:pPr>
            <a:r>
              <a:rPr lang="en-US" sz="2200" b="0" i="0" u="none" strike="noStrike" cap="none" baseline="0">
                <a:solidFill>
                  <a:srgbClr val="CBA001"/>
                </a:solidFill>
                <a:latin typeface="Yanone Kaffeesatz"/>
                <a:ea typeface="Yanone Kaffeesatz"/>
                <a:cs typeface="Yanone Kaffeesatz"/>
                <a:sym typeface="Yanone Kaffeesatz"/>
              </a:rPr>
              <a:t>Follow rules designed for the safety and benefit of our Catholic community </a:t>
            </a:r>
          </a:p>
        </p:txBody>
      </p:sp>
      <p:sp>
        <p:nvSpPr>
          <p:cNvPr id="138" name="Shape 138"/>
          <p:cNvSpPr txBox="1"/>
          <p:nvPr/>
        </p:nvSpPr>
        <p:spPr>
          <a:xfrm>
            <a:off x="3048000" y="5181600"/>
            <a:ext cx="6096000" cy="1477328"/>
          </a:xfrm>
          <a:prstGeom prst="rect">
            <a:avLst/>
          </a:prstGeom>
          <a:noFill/>
          <a:ln>
            <a:noFill/>
          </a:ln>
        </p:spPr>
        <p:txBody>
          <a:bodyPr lIns="91425" tIns="45700" rIns="91425" bIns="45700" anchor="t" anchorCtr="0">
            <a:noAutofit/>
          </a:bodyPr>
          <a:lstStyle/>
          <a:p>
            <a:pPr marL="0" marR="0" lvl="0" indent="0" algn="l" rtl="0">
              <a:buSzPct val="25000"/>
              <a:buNone/>
            </a:pPr>
            <a:r>
              <a:rPr lang="en-US" sz="1800" b="0" i="0" u="none" strike="noStrike" cap="none" baseline="0">
                <a:solidFill>
                  <a:schemeClr val="lt1"/>
                </a:solidFill>
                <a:latin typeface="Yanone Kaffeesatz"/>
                <a:ea typeface="Yanone Kaffeesatz"/>
                <a:cs typeface="Yanone Kaffeesatz"/>
                <a:sym typeface="Yanone Kaffeesatz"/>
              </a:rPr>
              <a:t>“Don't lower your expectations to meet your performance. Raise your level of performance to meet your expectations. Expect the best of yourself, and then do what is necessary to make it a reality.”</a:t>
            </a:r>
          </a:p>
          <a:p>
            <a:pPr marL="0" marR="0" lvl="0" indent="0" algn="l" rtl="0">
              <a:buSzPct val="25000"/>
              <a:buNone/>
            </a:pPr>
            <a:r>
              <a:rPr lang="en-US" sz="1800" b="0" i="0" u="none" strike="noStrike" cap="none" baseline="0">
                <a:solidFill>
                  <a:schemeClr val="lt1"/>
                </a:solidFill>
                <a:latin typeface="Yanone Kaffeesatz"/>
                <a:ea typeface="Yanone Kaffeesatz"/>
                <a:cs typeface="Yanone Kaffeesatz"/>
                <a:sym typeface="Yanone Kaffeesatz"/>
              </a:rPr>
              <a:t>			~ Ralph Marston </a:t>
            </a:r>
          </a:p>
        </p:txBody>
      </p:sp>
      <p:sp>
        <p:nvSpPr>
          <p:cNvPr id="139" name="Shape 139"/>
          <p:cNvSpPr/>
          <p:nvPr/>
        </p:nvSpPr>
        <p:spPr>
          <a:xfrm>
            <a:off x="1069877" y="5278240"/>
            <a:ext cx="1366682" cy="1477328"/>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Tahoma"/>
              <a:buNone/>
            </a:pPr>
            <a:r>
              <a:rPr lang="en-US" sz="2800" b="1" i="0" u="sng" strike="noStrike" cap="small" baseline="0">
                <a:solidFill>
                  <a:srgbClr val="283658"/>
                </a:solidFill>
                <a:latin typeface="Tahoma"/>
                <a:ea typeface="Tahoma"/>
                <a:cs typeface="Tahoma"/>
                <a:sym typeface="Tahoma"/>
              </a:rPr>
              <a:t>Schedules</a:t>
            </a:r>
          </a:p>
        </p:txBody>
      </p:sp>
      <p:sp>
        <p:nvSpPr>
          <p:cNvPr id="145" name="Shape 145"/>
          <p:cNvSpPr txBox="1">
            <a:spLocks noGrp="1"/>
          </p:cNvSpPr>
          <p:nvPr>
            <p:ph type="body" idx="1"/>
          </p:nvPr>
        </p:nvSpPr>
        <p:spPr>
          <a:xfrm>
            <a:off x="457200" y="1100628"/>
            <a:ext cx="8153399" cy="4385771"/>
          </a:xfrm>
          <a:prstGeom prst="rect">
            <a:avLst/>
          </a:prstGeom>
          <a:noFill/>
          <a:ln>
            <a:noFill/>
          </a:ln>
        </p:spPr>
        <p:txBody>
          <a:bodyPr lIns="91425" tIns="45700" rIns="91425" bIns="45700" anchor="t" anchorCtr="0">
            <a:noAutofit/>
          </a:bodyPr>
          <a:lstStyle/>
          <a:p>
            <a:pPr marL="457200" marR="0" lvl="0" indent="-457200" algn="l" rtl="0">
              <a:spcBef>
                <a:spcPts val="800"/>
              </a:spcBef>
              <a:buClr>
                <a:schemeClr val="dk1"/>
              </a:buClr>
              <a:buSzPct val="101449"/>
              <a:buFont typeface="Arial"/>
              <a:buChar char="•"/>
            </a:pPr>
            <a:r>
              <a:rPr lang="en-US" sz="2300" b="0" i="0" u="none" strike="noStrike" cap="none" baseline="0" dirty="0">
                <a:solidFill>
                  <a:srgbClr val="283658"/>
                </a:solidFill>
                <a:latin typeface="Tahoma"/>
                <a:ea typeface="Tahoma"/>
                <a:cs typeface="Tahoma"/>
                <a:sym typeface="Tahoma"/>
              </a:rPr>
              <a:t>Be sure you picked up your child’s schedule from the sign-in tables. You will need it tonight and they will need it tomorrow. </a:t>
            </a:r>
          </a:p>
          <a:p>
            <a:pPr marL="457200" marR="0" lvl="0" indent="-457200" algn="l" rtl="0">
              <a:spcBef>
                <a:spcPts val="800"/>
              </a:spcBef>
              <a:buClr>
                <a:schemeClr val="dk1"/>
              </a:buClr>
              <a:buSzPct val="101449"/>
              <a:buFont typeface="Arial"/>
              <a:buChar char="•"/>
            </a:pPr>
            <a:r>
              <a:rPr lang="en-US" sz="2300" b="0" i="0" u="none" strike="noStrike" cap="none" baseline="0" dirty="0">
                <a:solidFill>
                  <a:srgbClr val="CBA001"/>
                </a:solidFill>
                <a:latin typeface="Tahoma"/>
                <a:ea typeface="Tahoma"/>
                <a:cs typeface="Tahoma"/>
                <a:sym typeface="Tahoma"/>
              </a:rPr>
              <a:t>On-grade level teachers AM; Off-grade level teachers PM</a:t>
            </a:r>
          </a:p>
          <a:p>
            <a:pPr marL="457200" marR="0" lvl="0" indent="-457200" algn="l" rtl="0">
              <a:spcBef>
                <a:spcPts val="800"/>
              </a:spcBef>
              <a:buClr>
                <a:schemeClr val="dk1"/>
              </a:buClr>
              <a:buSzPct val="101449"/>
              <a:buFont typeface="Arial"/>
              <a:buChar char="•"/>
            </a:pPr>
            <a:r>
              <a:rPr lang="en-US" sz="2300" b="0" i="0" u="none" strike="noStrike" cap="none" baseline="0" dirty="0">
                <a:solidFill>
                  <a:srgbClr val="283658"/>
                </a:solidFill>
                <a:latin typeface="Tahoma"/>
                <a:ea typeface="Tahoma"/>
                <a:cs typeface="Tahoma"/>
                <a:sym typeface="Tahoma"/>
              </a:rPr>
              <a:t>Healthy snack and restroom break before fine arts </a:t>
            </a:r>
          </a:p>
          <a:p>
            <a:pPr marL="457200" marR="0" lvl="0" indent="-457200" algn="l" rtl="0">
              <a:spcBef>
                <a:spcPts val="800"/>
              </a:spcBef>
              <a:buClr>
                <a:schemeClr val="dk1"/>
              </a:buClr>
              <a:buSzPct val="101449"/>
              <a:buFont typeface="Arial"/>
              <a:buChar char="•"/>
            </a:pPr>
            <a:r>
              <a:rPr lang="en-US" sz="2300" b="0" i="0" u="none" strike="noStrike" cap="none" baseline="0" dirty="0">
                <a:solidFill>
                  <a:srgbClr val="CBA001"/>
                </a:solidFill>
                <a:latin typeface="Tahoma"/>
                <a:ea typeface="Tahoma"/>
                <a:cs typeface="Tahoma"/>
                <a:sym typeface="Tahoma"/>
              </a:rPr>
              <a:t>Best times to use the restroom throughout the day: before school, at snack break, at lunch, when standing in line between classes. (Simply give your materials to another student to place at your desk and go to the restroom</a:t>
            </a:r>
            <a:r>
              <a:rPr lang="en-US" sz="2300" b="0" dirty="0">
                <a:solidFill>
                  <a:srgbClr val="CBA001"/>
                </a:solidFill>
                <a:latin typeface="Tahoma"/>
                <a:ea typeface="Tahoma"/>
                <a:cs typeface="Tahoma"/>
                <a:sym typeface="Tahoma"/>
              </a:rPr>
              <a:t>.)</a:t>
            </a:r>
            <a:r>
              <a:rPr lang="en-US" sz="2300" b="0" i="0" u="none" strike="noStrike" cap="none" baseline="0" dirty="0">
                <a:solidFill>
                  <a:srgbClr val="CBA001"/>
                </a:solidFill>
                <a:latin typeface="Tahoma"/>
                <a:ea typeface="Tahoma"/>
                <a:cs typeface="Tahoma"/>
                <a:sym typeface="Tahoma"/>
              </a:rPr>
              <a:t> </a:t>
            </a:r>
          </a:p>
          <a:p>
            <a:endParaRPr lang="en-US" sz="2300" b="0" i="0" u="none" strike="noStrike" cap="none" baseline="0" dirty="0">
              <a:solidFill>
                <a:srgbClr val="CBA001"/>
              </a:solidFill>
              <a:latin typeface="Tahoma"/>
              <a:ea typeface="Tahoma"/>
              <a:cs typeface="Tahoma"/>
              <a:sym typeface="Tahoma"/>
            </a:endParaRPr>
          </a:p>
          <a:p>
            <a:pPr marL="342900" marR="0" lvl="0" indent="-342900" algn="ctr" rtl="0">
              <a:spcBef>
                <a:spcPts val="800"/>
              </a:spcBef>
              <a:buClr>
                <a:schemeClr val="dk1"/>
              </a:buClr>
              <a:buSzPct val="25000"/>
              <a:buFont typeface="Tahoma"/>
              <a:buNone/>
            </a:pPr>
            <a:r>
              <a:rPr lang="en-US" sz="2000" b="1" i="0" u="none" strike="noStrike" cap="none" baseline="0" dirty="0">
                <a:solidFill>
                  <a:srgbClr val="CBA001"/>
                </a:solidFill>
                <a:latin typeface="Tahoma"/>
                <a:ea typeface="Tahoma"/>
                <a:cs typeface="Tahoma"/>
                <a:sym typeface="Tahoma"/>
              </a:rPr>
              <a:t> </a:t>
            </a:r>
          </a:p>
        </p:txBody>
      </p:sp>
      <p:sp>
        <p:nvSpPr>
          <p:cNvPr id="146" name="Shape 146"/>
          <p:cNvSpPr/>
          <p:nvPr/>
        </p:nvSpPr>
        <p:spPr>
          <a:xfrm>
            <a:off x="7289776" y="5036601"/>
            <a:ext cx="1854224" cy="1821399"/>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304800" y="1157768"/>
            <a:ext cx="8381999" cy="3809999"/>
          </a:xfrm>
          <a:prstGeom prst="rect">
            <a:avLst/>
          </a:prstGeom>
          <a:noFill/>
          <a:ln>
            <a:noFill/>
          </a:ln>
        </p:spPr>
        <p:txBody>
          <a:bodyPr lIns="91425" tIns="45700" rIns="91425" bIns="45700" anchor="t" anchorCtr="0">
            <a:noAutofit/>
          </a:bodyPr>
          <a:lstStyle/>
          <a:p>
            <a:pPr marL="342900" marR="0" lvl="0" indent="-342900" algn="ctr" rtl="0">
              <a:spcBef>
                <a:spcPts val="800"/>
              </a:spcBef>
              <a:buClr>
                <a:schemeClr val="dk1"/>
              </a:buClr>
              <a:buSzPct val="25000"/>
              <a:buFont typeface="Yanone Kaffeesatz"/>
              <a:buNone/>
            </a:pPr>
            <a:r>
              <a:rPr lang="en-US" sz="3200" b="1" i="0" u="none" strike="noStrike" cap="none" baseline="0">
                <a:solidFill>
                  <a:srgbClr val="CBA001"/>
                </a:solidFill>
                <a:latin typeface="Yanone Kaffeesatz"/>
                <a:ea typeface="Yanone Kaffeesatz"/>
                <a:cs typeface="Yanone Kaffeesatz"/>
                <a:sym typeface="Yanone Kaffeesatz"/>
              </a:rPr>
              <a:t>When is the fall social? When is confirmation? When is graduation? Where is that list of dates from the school??? </a:t>
            </a:r>
          </a:p>
          <a:p>
            <a:pPr marL="342900" marR="0" lvl="0" indent="-342900" algn="ctr" rtl="0">
              <a:spcBef>
                <a:spcPts val="800"/>
              </a:spcBef>
              <a:buClr>
                <a:schemeClr val="dk1"/>
              </a:buClr>
              <a:buSzPct val="25000"/>
              <a:buFont typeface="Yanone Kaffeesatz"/>
              <a:buNone/>
            </a:pPr>
            <a:r>
              <a:rPr lang="en-US" sz="3200" b="0" i="0" u="none" strike="noStrike" cap="none" baseline="0">
                <a:solidFill>
                  <a:srgbClr val="CBA001"/>
                </a:solidFill>
                <a:latin typeface="Yanone Kaffeesatz"/>
                <a:ea typeface="Yanone Kaffeesatz"/>
                <a:cs typeface="Yanone Kaffeesatz"/>
                <a:sym typeface="Yanone Kaffeesatz"/>
              </a:rPr>
              <a:t>Fret no longer…simply follow the link on each of our websites to the JH Calendar.</a:t>
            </a:r>
          </a:p>
          <a:p>
            <a:pPr marL="342900" marR="0" lvl="0" indent="-342900" algn="l" rtl="0">
              <a:spcBef>
                <a:spcPts val="800"/>
              </a:spcBef>
              <a:buClr>
                <a:schemeClr val="dk1"/>
              </a:buClr>
              <a:buSzPct val="25000"/>
              <a:buFont typeface="Yanone Kaffeesatz"/>
              <a:buNone/>
            </a:pPr>
            <a:endParaRPr lang="en-US" sz="3200" b="0" i="0" u="none" strike="noStrike" cap="none" baseline="0">
              <a:solidFill>
                <a:srgbClr val="CBA001"/>
              </a:solidFill>
              <a:latin typeface="Yanone Kaffeesatz"/>
              <a:ea typeface="Yanone Kaffeesatz"/>
              <a:cs typeface="Yanone Kaffeesatz"/>
              <a:sym typeface="Yanone Kaffeesatz"/>
            </a:endParaRPr>
          </a:p>
        </p:txBody>
      </p:sp>
      <p:sp>
        <p:nvSpPr>
          <p:cNvPr id="153" name="Shape 153"/>
          <p:cNvSpPr/>
          <p:nvPr/>
        </p:nvSpPr>
        <p:spPr>
          <a:xfrm>
            <a:off x="1284945" y="5181600"/>
            <a:ext cx="1189208" cy="1447799"/>
          </a:xfrm>
          <a:prstGeom prst="rect">
            <a:avLst/>
          </a:prstGeom>
          <a:blipFill>
            <a:blip r:embed="rId3"/>
            <a:stretch>
              <a:fillRect/>
            </a:stretch>
          </a:blipFill>
        </p:spPr>
      </p:sp>
      <p:sp>
        <p:nvSpPr>
          <p:cNvPr id="154" name="Shape 154"/>
          <p:cNvSpPr/>
          <p:nvPr/>
        </p:nvSpPr>
        <p:spPr>
          <a:xfrm>
            <a:off x="3200365" y="5181600"/>
            <a:ext cx="5312193" cy="1200329"/>
          </a:xfrm>
          <a:prstGeom prst="rect">
            <a:avLst/>
          </a:prstGeom>
          <a:noFill/>
          <a:ln>
            <a:noFill/>
          </a:ln>
        </p:spPr>
        <p:txBody>
          <a:bodyPr lIns="91425" tIns="45700" rIns="91425" bIns="45700" anchor="t" anchorCtr="0">
            <a:noAutofit/>
          </a:bodyPr>
          <a:lstStyle/>
          <a:p>
            <a:pPr marL="0" marR="0" lvl="0" indent="0" algn="ctr" rtl="0">
              <a:buSzPct val="25000"/>
              <a:buNone/>
            </a:pPr>
            <a:r>
              <a:rPr lang="en-US" sz="2400" b="1" i="0" u="none" strike="noStrike" cap="none" baseline="0">
                <a:solidFill>
                  <a:schemeClr val="lt1"/>
                </a:solidFill>
                <a:latin typeface="Yanone Kaffeesatz"/>
                <a:ea typeface="Yanone Kaffeesatz"/>
                <a:cs typeface="Yanone Kaffeesatz"/>
                <a:sym typeface="Yanone Kaffeesatz"/>
              </a:rPr>
              <a:t>“Fairness is not doing the same thing for every person, fairness is doing what each person needs.” </a:t>
            </a:r>
          </a:p>
        </p:txBody>
      </p:sp>
      <p:sp>
        <p:nvSpPr>
          <p:cNvPr id="155" name="Shape 155"/>
          <p:cNvSpPr txBox="1"/>
          <p:nvPr/>
        </p:nvSpPr>
        <p:spPr>
          <a:xfrm>
            <a:off x="1752600" y="457200"/>
            <a:ext cx="5638800" cy="523219"/>
          </a:xfrm>
          <a:prstGeom prst="rect">
            <a:avLst/>
          </a:prstGeom>
          <a:noFill/>
          <a:ln>
            <a:noFill/>
          </a:ln>
        </p:spPr>
        <p:txBody>
          <a:bodyPr lIns="91425" tIns="45700" rIns="91425" bIns="45700" anchor="t" anchorCtr="0">
            <a:noAutofit/>
          </a:bodyPr>
          <a:lstStyle/>
          <a:p>
            <a:pPr marL="0" marR="0" lvl="0" indent="0" algn="ctr" rtl="0">
              <a:buSzPct val="25000"/>
              <a:buNone/>
            </a:pPr>
            <a:r>
              <a:rPr lang="en-US" sz="2800" b="1" i="0" u="sng" strike="noStrike" cap="none" baseline="0">
                <a:solidFill>
                  <a:srgbClr val="283658"/>
                </a:solidFill>
                <a:latin typeface="Souce Sans Pro"/>
                <a:ea typeface="Souce Sans Pro"/>
                <a:cs typeface="Souce Sans Pro"/>
                <a:sym typeface="Souce Sans Pro"/>
              </a:rPr>
              <a:t>JH Calendar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822959" y="365760"/>
            <a:ext cx="7520939" cy="548639"/>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Souce Sans Pro"/>
              <a:buNone/>
            </a:pPr>
            <a:r>
              <a:rPr lang="en-US" sz="2800" b="1" i="0" u="sng" strike="noStrike" cap="small" baseline="0">
                <a:solidFill>
                  <a:srgbClr val="283658"/>
                </a:solidFill>
                <a:latin typeface="Souce Sans Pro"/>
                <a:ea typeface="Souce Sans Pro"/>
                <a:cs typeface="Souce Sans Pro"/>
                <a:sym typeface="Souce Sans Pro"/>
              </a:rPr>
              <a:t>Five purposes of Homework</a:t>
            </a:r>
          </a:p>
        </p:txBody>
      </p:sp>
      <p:sp>
        <p:nvSpPr>
          <p:cNvPr id="162" name="Shape 162"/>
          <p:cNvSpPr txBox="1"/>
          <p:nvPr/>
        </p:nvSpPr>
        <p:spPr>
          <a:xfrm>
            <a:off x="533400" y="838200"/>
            <a:ext cx="8001000" cy="4216539"/>
          </a:xfrm>
          <a:prstGeom prst="rect">
            <a:avLst/>
          </a:prstGeom>
          <a:noFill/>
          <a:ln>
            <a:noFill/>
          </a:ln>
        </p:spPr>
        <p:txBody>
          <a:bodyPr lIns="91425" tIns="45700" rIns="91425" bIns="45700" anchor="t" anchorCtr="0">
            <a:noAutofit/>
          </a:bodyPr>
          <a:lstStyle/>
          <a:p>
            <a:pPr marL="0" marR="0" lvl="0" indent="0" algn="ctr" rtl="0">
              <a:spcBef>
                <a:spcPts val="1400"/>
              </a:spcBef>
              <a:buClr>
                <a:schemeClr val="dk1"/>
              </a:buClr>
              <a:buSzPct val="101190"/>
              <a:buFont typeface="Arial"/>
              <a:buChar char="•"/>
            </a:pPr>
            <a:r>
              <a:rPr lang="en-US" sz="2800" b="1" i="0" u="none" strike="noStrike" cap="none" baseline="0">
                <a:solidFill>
                  <a:schemeClr val="dk1"/>
                </a:solidFill>
                <a:latin typeface="Arial"/>
                <a:ea typeface="Arial"/>
                <a:cs typeface="Arial"/>
                <a:sym typeface="Arial"/>
              </a:rPr>
              <a:t> </a:t>
            </a:r>
            <a:r>
              <a:rPr lang="en-US" sz="2800" b="0" i="0" u="none" strike="noStrike" cap="none" baseline="0">
                <a:solidFill>
                  <a:srgbClr val="283658"/>
                </a:solidFill>
                <a:latin typeface="Yanone Kaffeesatz"/>
                <a:ea typeface="Yanone Kaffeesatz"/>
                <a:cs typeface="Yanone Kaffeesatz"/>
                <a:sym typeface="Yanone Kaffeesatz"/>
              </a:rPr>
              <a:t>Practice – </a:t>
            </a:r>
            <a:r>
              <a:rPr lang="en-US" sz="2400" b="0" i="0" u="none" strike="noStrike" cap="none" baseline="0">
                <a:solidFill>
                  <a:srgbClr val="283658"/>
                </a:solidFill>
                <a:latin typeface="Yanone Kaffeesatz"/>
                <a:ea typeface="Yanone Kaffeesatz"/>
                <a:cs typeface="Yanone Kaffeesatz"/>
                <a:sym typeface="Yanone Kaffeesatz"/>
              </a:rPr>
              <a:t>what was learned that day</a:t>
            </a:r>
          </a:p>
          <a:p>
            <a:pPr marL="0" marR="0" lvl="0" indent="0" algn="ctr" rtl="0">
              <a:spcBef>
                <a:spcPts val="1400"/>
              </a:spcBef>
              <a:buClr>
                <a:schemeClr val="dk1"/>
              </a:buClr>
              <a:buSzPct val="101190"/>
              <a:buFont typeface="Arial"/>
              <a:buChar char="•"/>
            </a:pPr>
            <a:r>
              <a:rPr lang="en-US" sz="2800" b="0" i="0" u="none" strike="noStrike" cap="none" baseline="0">
                <a:solidFill>
                  <a:srgbClr val="283658"/>
                </a:solidFill>
                <a:latin typeface="Yanone Kaffeesatz"/>
                <a:ea typeface="Yanone Kaffeesatz"/>
                <a:cs typeface="Yanone Kaffeesatz"/>
                <a:sym typeface="Yanone Kaffeesatz"/>
              </a:rPr>
              <a:t> Interaction – </a:t>
            </a:r>
            <a:r>
              <a:rPr lang="en-US" sz="2400" b="0" i="0" u="none" strike="noStrike" cap="none" baseline="0">
                <a:solidFill>
                  <a:srgbClr val="283658"/>
                </a:solidFill>
                <a:latin typeface="Yanone Kaffeesatz"/>
                <a:ea typeface="Yanone Kaffeesatz"/>
                <a:cs typeface="Yanone Kaffeesatz"/>
                <a:sym typeface="Yanone Kaffeesatz"/>
              </a:rPr>
              <a:t>with the curriculum as well as peers</a:t>
            </a:r>
          </a:p>
          <a:p>
            <a:pPr marL="0" marR="0" lvl="0" indent="0" algn="ctr" rtl="0">
              <a:spcBef>
                <a:spcPts val="1400"/>
              </a:spcBef>
              <a:buClr>
                <a:schemeClr val="dk1"/>
              </a:buClr>
              <a:buSzPct val="101190"/>
              <a:buFont typeface="Arial"/>
              <a:buChar char="•"/>
            </a:pPr>
            <a:r>
              <a:rPr lang="en-US" sz="2800" b="0" i="0" u="none" strike="noStrike" cap="none" baseline="0">
                <a:solidFill>
                  <a:srgbClr val="283658"/>
                </a:solidFill>
                <a:latin typeface="Yanone Kaffeesatz"/>
                <a:ea typeface="Yanone Kaffeesatz"/>
                <a:cs typeface="Yanone Kaffeesatz"/>
                <a:sym typeface="Yanone Kaffeesatz"/>
              </a:rPr>
              <a:t> Application – </a:t>
            </a:r>
            <a:r>
              <a:rPr lang="en-US" sz="2400" b="0" i="0" u="none" strike="noStrike" cap="none" baseline="0">
                <a:solidFill>
                  <a:srgbClr val="283658"/>
                </a:solidFill>
                <a:latin typeface="Yanone Kaffeesatz"/>
                <a:ea typeface="Yanone Kaffeesatz"/>
                <a:cs typeface="Yanone Kaffeesatz"/>
                <a:sym typeface="Yanone Kaffeesatz"/>
              </a:rPr>
              <a:t>taking what they have learned to a higher cognitive level</a:t>
            </a:r>
          </a:p>
          <a:p>
            <a:pPr marL="0" marR="0" lvl="0" indent="0" algn="ctr" rtl="0">
              <a:spcBef>
                <a:spcPts val="1400"/>
              </a:spcBef>
              <a:buClr>
                <a:schemeClr val="dk1"/>
              </a:buClr>
              <a:buSzPct val="101190"/>
              <a:buFont typeface="Arial"/>
              <a:buChar char="•"/>
            </a:pPr>
            <a:r>
              <a:rPr lang="en-US" sz="2800" b="0" i="0" u="none" strike="noStrike" cap="none" baseline="0">
                <a:solidFill>
                  <a:srgbClr val="283658"/>
                </a:solidFill>
                <a:latin typeface="Yanone Kaffeesatz"/>
                <a:ea typeface="Yanone Kaffeesatz"/>
                <a:cs typeface="Yanone Kaffeesatz"/>
                <a:sym typeface="Yanone Kaffeesatz"/>
              </a:rPr>
              <a:t> Extension – </a:t>
            </a:r>
            <a:r>
              <a:rPr lang="en-US" sz="2400" b="0" i="0" u="none" strike="noStrike" cap="none" baseline="0">
                <a:solidFill>
                  <a:srgbClr val="283658"/>
                </a:solidFill>
                <a:latin typeface="Yanone Kaffeesatz"/>
                <a:ea typeface="Yanone Kaffeesatz"/>
                <a:cs typeface="Yanone Kaffeesatz"/>
                <a:sym typeface="Yanone Kaffeesatz"/>
              </a:rPr>
              <a:t>exploring beyond the rudimentary level of the concepts</a:t>
            </a:r>
          </a:p>
          <a:p>
            <a:pPr marL="0" marR="0" lvl="0" indent="0" algn="ctr" rtl="0">
              <a:spcBef>
                <a:spcPts val="1400"/>
              </a:spcBef>
              <a:buClr>
                <a:schemeClr val="dk1"/>
              </a:buClr>
              <a:buSzPct val="101190"/>
              <a:buFont typeface="Arial"/>
              <a:buChar char="•"/>
            </a:pPr>
            <a:r>
              <a:rPr lang="en-US" sz="2800" b="0" i="0" u="none" strike="noStrike" cap="none" baseline="0">
                <a:solidFill>
                  <a:srgbClr val="283658"/>
                </a:solidFill>
                <a:latin typeface="Yanone Kaffeesatz"/>
                <a:ea typeface="Yanone Kaffeesatz"/>
                <a:cs typeface="Yanone Kaffeesatz"/>
                <a:sym typeface="Yanone Kaffeesatz"/>
              </a:rPr>
              <a:t> Preparation – </a:t>
            </a:r>
            <a:r>
              <a:rPr lang="en-US" sz="2400" b="0" i="0" u="none" strike="noStrike" cap="none" baseline="0">
                <a:solidFill>
                  <a:srgbClr val="283658"/>
                </a:solidFill>
                <a:latin typeface="Yanone Kaffeesatz"/>
                <a:ea typeface="Yanone Kaffeesatz"/>
                <a:cs typeface="Yanone Kaffeesatz"/>
                <a:sym typeface="Yanone Kaffeesatz"/>
              </a:rPr>
              <a:t>for tests, performance assessments, presentations, etc.</a:t>
            </a:r>
          </a:p>
        </p:txBody>
      </p:sp>
      <p:sp>
        <p:nvSpPr>
          <p:cNvPr id="163" name="Shape 163"/>
          <p:cNvSpPr txBox="1"/>
          <p:nvPr/>
        </p:nvSpPr>
        <p:spPr>
          <a:xfrm>
            <a:off x="2819400" y="5486400"/>
            <a:ext cx="6154548" cy="769441"/>
          </a:xfrm>
          <a:prstGeom prst="rect">
            <a:avLst/>
          </a:prstGeom>
          <a:noFill/>
          <a:ln>
            <a:noFill/>
          </a:ln>
        </p:spPr>
        <p:txBody>
          <a:bodyPr lIns="91425" tIns="45700" rIns="91425" bIns="45700" anchor="t" anchorCtr="0">
            <a:noAutofit/>
          </a:bodyPr>
          <a:lstStyle/>
          <a:p>
            <a:pPr marL="0" marR="0" lvl="0" indent="0" algn="l" rtl="0">
              <a:buSzPct val="25000"/>
              <a:buNone/>
            </a:pPr>
            <a:r>
              <a:rPr lang="en-US" sz="2200" b="0" i="0" u="none" strike="noStrike" cap="none" baseline="0">
                <a:solidFill>
                  <a:schemeClr val="lt1"/>
                </a:solidFill>
                <a:latin typeface="Yanone Kaffeesatz"/>
                <a:ea typeface="Yanone Kaffeesatz"/>
                <a:cs typeface="Yanone Kaffeesatz"/>
                <a:sym typeface="Yanone Kaffeesatz"/>
              </a:rPr>
              <a:t>“That people may know wisdom and discipline,</a:t>
            </a:r>
            <a:r>
              <a:rPr lang="en-US" sz="2200" b="1" i="0" u="none" strike="noStrike" cap="none" baseline="30000">
                <a:solidFill>
                  <a:schemeClr val="lt1"/>
                </a:solidFill>
                <a:latin typeface="Yanone Kaffeesatz"/>
                <a:ea typeface="Yanone Kaffeesatz"/>
                <a:cs typeface="Yanone Kaffeesatz"/>
                <a:sym typeface="Yanone Kaffeesatz"/>
              </a:rPr>
              <a:t>*</a:t>
            </a:r>
          </a:p>
          <a:p>
            <a:pPr marL="0" marR="0" lvl="0" indent="0" algn="l" rtl="0">
              <a:buSzPct val="25000"/>
              <a:buNone/>
            </a:pPr>
            <a:r>
              <a:rPr lang="en-US" sz="2200" b="0" i="0" u="none" strike="noStrike" cap="none" baseline="0">
                <a:solidFill>
                  <a:schemeClr val="lt1"/>
                </a:solidFill>
                <a:latin typeface="Yanone Kaffeesatz"/>
                <a:ea typeface="Yanone Kaffeesatz"/>
                <a:cs typeface="Yanone Kaffeesatz"/>
                <a:sym typeface="Yanone Kaffeesatz"/>
              </a:rPr>
              <a:t>may understand intelligent sayings” (Proverbs 1:2)</a:t>
            </a:r>
          </a:p>
        </p:txBody>
      </p:sp>
      <p:sp>
        <p:nvSpPr>
          <p:cNvPr id="164" name="Shape 164"/>
          <p:cNvSpPr/>
          <p:nvPr/>
        </p:nvSpPr>
        <p:spPr>
          <a:xfrm>
            <a:off x="0" y="0"/>
            <a:ext cx="1797699" cy="1765375"/>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1757</Words>
  <Application>Microsoft Macintosh PowerPoint</Application>
  <PresentationFormat>On-screen Show (4:3)</PresentationFormat>
  <Paragraphs>131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St. Luke Junior High</vt:lpstr>
      <vt:lpstr>St. Luke Junior High Teachers</vt:lpstr>
      <vt:lpstr>Order of Evening</vt:lpstr>
      <vt:lpstr>Framework of JH Instruction</vt:lpstr>
      <vt:lpstr>Teacher Expectations</vt:lpstr>
      <vt:lpstr>Student Expectations</vt:lpstr>
      <vt:lpstr>Schedules</vt:lpstr>
      <vt:lpstr>PowerPoint Presentation</vt:lpstr>
      <vt:lpstr>Five purposes of Homework</vt:lpstr>
      <vt:lpstr>Ins and outs of Homework</vt:lpstr>
      <vt:lpstr>Support</vt:lpstr>
      <vt:lpstr>Absent Work</vt:lpstr>
      <vt:lpstr>PowerPoint Presentation</vt:lpstr>
      <vt:lpstr>How to reach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Luke Junior High</dc:title>
  <cp:lastModifiedBy>Karen Blair</cp:lastModifiedBy>
  <cp:revision>4</cp:revision>
  <dcterms:modified xsi:type="dcterms:W3CDTF">2013-08-23T17:59:29Z</dcterms:modified>
</cp:coreProperties>
</file>