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9" r:id="rId3"/>
    <p:sldId id="258" r:id="rId4"/>
    <p:sldId id="296" r:id="rId5"/>
    <p:sldId id="260" r:id="rId6"/>
    <p:sldId id="272" r:id="rId7"/>
    <p:sldId id="264" r:id="rId8"/>
    <p:sldId id="261" r:id="rId9"/>
    <p:sldId id="265" r:id="rId10"/>
    <p:sldId id="280" r:id="rId11"/>
    <p:sldId id="273" r:id="rId12"/>
    <p:sldId id="274" r:id="rId13"/>
    <p:sldId id="275" r:id="rId14"/>
    <p:sldId id="276" r:id="rId15"/>
    <p:sldId id="277" r:id="rId16"/>
    <p:sldId id="278" r:id="rId17"/>
    <p:sldId id="263" r:id="rId18"/>
    <p:sldId id="283" r:id="rId19"/>
    <p:sldId id="279" r:id="rId20"/>
    <p:sldId id="281" r:id="rId21"/>
    <p:sldId id="282" r:id="rId22"/>
    <p:sldId id="284" r:id="rId23"/>
    <p:sldId id="285" r:id="rId24"/>
    <p:sldId id="299" r:id="rId25"/>
    <p:sldId id="286" r:id="rId26"/>
    <p:sldId id="287" r:id="rId27"/>
    <p:sldId id="300" r:id="rId28"/>
    <p:sldId id="289" r:id="rId29"/>
    <p:sldId id="288" r:id="rId30"/>
    <p:sldId id="268" r:id="rId31"/>
    <p:sldId id="290" r:id="rId32"/>
    <p:sldId id="291" r:id="rId33"/>
    <p:sldId id="269" r:id="rId34"/>
    <p:sldId id="292" r:id="rId35"/>
    <p:sldId id="294" r:id="rId36"/>
    <p:sldId id="270" r:id="rId37"/>
    <p:sldId id="293" r:id="rId38"/>
    <p:sldId id="295" r:id="rId39"/>
    <p:sldId id="271" r:id="rId40"/>
  </p:sldIdLst>
  <p:sldSz cx="9144000" cy="6858000" type="screen4x3"/>
  <p:notesSz cx="6858000" cy="9144000"/>
  <p:defaultTextStyle>
    <a:defPPr>
      <a:defRPr lang="en-US"/>
    </a:defPPr>
    <a:lvl1pPr algn="l" rtl="0" fontAlgn="base">
      <a:spcBef>
        <a:spcPct val="0"/>
      </a:spcBef>
      <a:spcAft>
        <a:spcPct val="0"/>
      </a:spcAft>
      <a:defRPr kern="1200">
        <a:solidFill>
          <a:schemeClr val="tx1"/>
        </a:solidFill>
        <a:latin typeface="Arial" charset="0"/>
        <a:ea typeface="+mn-ea"/>
        <a:cs typeface="Arial" charset="0"/>
      </a:defRPr>
    </a:lvl1pPr>
    <a:lvl2pPr marL="457200" algn="l" rtl="0" fontAlgn="base">
      <a:spcBef>
        <a:spcPct val="0"/>
      </a:spcBef>
      <a:spcAft>
        <a:spcPct val="0"/>
      </a:spcAft>
      <a:defRPr kern="1200">
        <a:solidFill>
          <a:schemeClr val="tx1"/>
        </a:solidFill>
        <a:latin typeface="Arial" charset="0"/>
        <a:ea typeface="+mn-ea"/>
        <a:cs typeface="Arial" charset="0"/>
      </a:defRPr>
    </a:lvl2pPr>
    <a:lvl3pPr marL="914400" algn="l" rtl="0" fontAlgn="base">
      <a:spcBef>
        <a:spcPct val="0"/>
      </a:spcBef>
      <a:spcAft>
        <a:spcPct val="0"/>
      </a:spcAft>
      <a:defRPr kern="1200">
        <a:solidFill>
          <a:schemeClr val="tx1"/>
        </a:solidFill>
        <a:latin typeface="Arial" charset="0"/>
        <a:ea typeface="+mn-ea"/>
        <a:cs typeface="Arial" charset="0"/>
      </a:defRPr>
    </a:lvl3pPr>
    <a:lvl4pPr marL="1371600" algn="l" rtl="0" fontAlgn="base">
      <a:spcBef>
        <a:spcPct val="0"/>
      </a:spcBef>
      <a:spcAft>
        <a:spcPct val="0"/>
      </a:spcAft>
      <a:defRPr kern="1200">
        <a:solidFill>
          <a:schemeClr val="tx1"/>
        </a:solidFill>
        <a:latin typeface="Arial" charset="0"/>
        <a:ea typeface="+mn-ea"/>
        <a:cs typeface="Arial" charset="0"/>
      </a:defRPr>
    </a:lvl4pPr>
    <a:lvl5pPr marL="1828800" algn="l" rtl="0" fontAlgn="base">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3B6289"/>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2D5ABB26-0587-4C30-8999-92F81FD0307C}" styleName="No Style, No Grid">
    <a:wholeTbl>
      <a:tcTxStyle>
        <a:fontRef idx="minor">
          <a:scrgbClr r="0" g="0" b="0"/>
        </a:fontRef>
        <a:schemeClr val="tx1"/>
      </a:tcTxStyle>
      <a:tcStyle>
        <a:tcBdr>
          <a:left>
            <a:ln>
              <a:noFill/>
            </a:ln>
          </a:left>
          <a:right>
            <a:ln>
              <a:noFill/>
            </a:ln>
          </a:right>
          <a:top>
            <a:ln>
              <a:noFill/>
            </a:ln>
          </a:top>
          <a:bottom>
            <a:ln>
              <a:noFill/>
            </a:ln>
          </a:bottom>
          <a:insideH>
            <a:ln>
              <a:noFill/>
            </a:ln>
          </a:insideH>
          <a:insideV>
            <a:ln>
              <a:noFill/>
            </a:ln>
          </a:insideV>
        </a:tcBdr>
        <a:fill>
          <a:noFill/>
        </a:fill>
      </a:tcStyle>
    </a:wholeTbl>
  </a:tblStyle>
  <a:tblStyle styleId="{9DCAF9ED-07DC-4A11-8D7F-57B35C25682E}" styleName="Medium Style 1 - Accent 2">
    <a:wholeTbl>
      <a:tcTxStyle>
        <a:fontRef idx="minor">
          <a:scrgbClr r="0" g="0" b="0"/>
        </a:fontRef>
        <a:schemeClr val="dk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a:noFill/>
            </a:ln>
          </a:insideV>
        </a:tcBdr>
        <a:fill>
          <a:solidFill>
            <a:schemeClr val="lt1"/>
          </a:solidFill>
        </a:fill>
      </a:tcStyle>
    </a:wholeTbl>
    <a:band1H>
      <a:tcStyle>
        <a:tcBdr/>
        <a:fill>
          <a:solidFill>
            <a:schemeClr val="accent2">
              <a:tint val="20000"/>
            </a:schemeClr>
          </a:solidFill>
        </a:fill>
      </a:tcStyle>
    </a:band1H>
    <a:band1V>
      <a:tcStyle>
        <a:tcBdr/>
        <a:fill>
          <a:solidFill>
            <a:schemeClr val="accent2">
              <a:tint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solidFill>
            <a:schemeClr val="lt1"/>
          </a:solidFill>
        </a:fill>
      </a:tcStyle>
    </a:lastRow>
    <a:firstRow>
      <a:tcTxStyle b="on">
        <a:fontRef idx="minor">
          <a:scrgbClr r="0" g="0" b="0"/>
        </a:fontRef>
        <a:schemeClr val="lt1"/>
      </a:tcTxStyle>
      <a:tcStyle>
        <a:tcBdr/>
        <a:fill>
          <a:solidFill>
            <a:schemeClr val="accent2"/>
          </a:solidFill>
        </a:fill>
      </a:tcStyle>
    </a:firstRow>
  </a:tblStyle>
  <a:tblStyle styleId="{72833802-FEF1-4C79-8D5D-14CF1EAF98D9}" styleName="Light Style 2 - Accent 2">
    <a:wholeTbl>
      <a:tcTxStyle>
        <a:fontRef idx="minor">
          <a:scrgbClr r="0" g="0" b="0"/>
        </a:fontRef>
        <a:schemeClr val="tx1"/>
      </a:tcTxStyle>
      <a:tcStyle>
        <a:tcBdr>
          <a:left>
            <a:lnRef idx="1">
              <a:schemeClr val="accent2"/>
            </a:lnRef>
          </a:left>
          <a:right>
            <a:lnRef idx="1">
              <a:schemeClr val="accent2"/>
            </a:lnRef>
          </a:right>
          <a:top>
            <a:lnRef idx="1">
              <a:schemeClr val="accent2"/>
            </a:lnRef>
          </a:top>
          <a:bottom>
            <a:lnRef idx="1">
              <a:schemeClr val="accent2"/>
            </a:lnRef>
          </a:bottom>
          <a:insideH>
            <a:ln>
              <a:noFill/>
            </a:ln>
          </a:insideH>
          <a:insideV>
            <a:ln>
              <a:noFill/>
            </a:ln>
          </a:insideV>
        </a:tcBdr>
        <a:fill>
          <a:noFill/>
        </a:fill>
      </a:tcStyle>
    </a:wholeTbl>
    <a:band1H>
      <a:tcStyle>
        <a:tcBdr>
          <a:top>
            <a:lnRef idx="1">
              <a:schemeClr val="accent2"/>
            </a:lnRef>
          </a:top>
          <a:bottom>
            <a:lnRef idx="1">
              <a:schemeClr val="accent2"/>
            </a:lnRef>
          </a:bottom>
        </a:tcBdr>
      </a:tcStyle>
    </a:band1H>
    <a:band1V>
      <a:tcStyle>
        <a:tcBdr>
          <a:left>
            <a:lnRef idx="1">
              <a:schemeClr val="accent2"/>
            </a:lnRef>
          </a:left>
          <a:right>
            <a:lnRef idx="1">
              <a:schemeClr val="accent2"/>
            </a:lnRef>
          </a:right>
        </a:tcBdr>
      </a:tcStyle>
    </a:band1V>
    <a:band2V>
      <a:tcStyle>
        <a:tcBdr>
          <a:left>
            <a:lnRef idx="1">
              <a:schemeClr val="accent2"/>
            </a:lnRef>
          </a:left>
          <a:right>
            <a:lnRef idx="1">
              <a:schemeClr val="accent2"/>
            </a:lnRef>
          </a:right>
        </a:tcBdr>
      </a:tcStyle>
    </a:band2V>
    <a:lastCol>
      <a:tcTxStyle b="on"/>
      <a:tcStyle>
        <a:tcBdr/>
      </a:tcStyle>
    </a:lastCol>
    <a:firstCol>
      <a:tcTxStyle b="on"/>
      <a:tcStyle>
        <a:tcBdr/>
      </a:tcStyle>
    </a:firstCol>
    <a:lastRow>
      <a:tcTxStyle b="on"/>
      <a:tcStyle>
        <a:tcBdr>
          <a:top>
            <a:ln w="50800" cmpd="dbl">
              <a:solidFill>
                <a:schemeClr val="accent2"/>
              </a:solidFill>
            </a:ln>
          </a:top>
        </a:tcBdr>
      </a:tcStyle>
    </a:lastRow>
    <a:firstRow>
      <a:tcTxStyle b="on">
        <a:fontRef idx="minor">
          <a:scrgbClr r="0" g="0" b="0"/>
        </a:fontRef>
        <a:schemeClr val="bg1"/>
      </a:tcTxStyle>
      <a:tcStyle>
        <a:tcBdr/>
        <a:fillRef idx="1">
          <a:schemeClr val="accent2"/>
        </a:fillRef>
      </a:tcStyle>
    </a:firstRow>
  </a:tblStyle>
  <a:tblStyle styleId="{5940675A-B579-460E-94D1-54222C63F5DA}" styleName="No Style, Table Grid">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9" d="100"/>
          <a:sy n="69" d="100"/>
        </p:scale>
        <p:origin x="-540"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A985DAC1-1929-45EA-AD26-BCA3D454381B}" type="datetimeFigureOut">
              <a:rPr lang="en-US"/>
              <a:pPr>
                <a:defRPr/>
              </a:pPr>
              <a:t>11/3/2011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8586F17F-D8FB-404B-83D7-C21B9A0174C8}" type="slidenum">
              <a:rPr lang="en-US"/>
              <a:pPr>
                <a:defRPr/>
              </a:pPr>
              <a:t>‹#›</a:t>
            </a:fld>
            <a:endParaRPr lang="en-US"/>
          </a:p>
        </p:txBody>
      </p:sp>
    </p:spTree>
    <p:extLst>
      <p:ext uri="{BB962C8B-B14F-4D97-AF65-F5344CB8AC3E}">
        <p14:creationId xmlns:p14="http://schemas.microsoft.com/office/powerpoint/2010/main" val="42819953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719BDA4B-5699-44E4-A043-5DC524A54E69}" type="datetimeFigureOut">
              <a:rPr lang="en-US"/>
              <a:pPr>
                <a:defRPr/>
              </a:pPr>
              <a:t>11/3/2011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EA76B2E6-A9EC-4807-90AB-16662E0A8A21}" type="slidenum">
              <a:rPr lang="en-US"/>
              <a:pPr>
                <a:defRPr/>
              </a:pPr>
              <a:t>‹#›</a:t>
            </a:fld>
            <a:endParaRPr lang="en-US"/>
          </a:p>
        </p:txBody>
      </p:sp>
    </p:spTree>
    <p:extLst>
      <p:ext uri="{BB962C8B-B14F-4D97-AF65-F5344CB8AC3E}">
        <p14:creationId xmlns:p14="http://schemas.microsoft.com/office/powerpoint/2010/main" val="4375846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5BC59F37-E297-4196-8E1D-77B229EF8DA5}" type="datetimeFigureOut">
              <a:rPr lang="en-US"/>
              <a:pPr>
                <a:defRPr/>
              </a:pPr>
              <a:t>11/3/2011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4D7106E9-5A9C-459C-99A4-461FC105375C}" type="slidenum">
              <a:rPr lang="en-US"/>
              <a:pPr>
                <a:defRPr/>
              </a:pPr>
              <a:t>‹#›</a:t>
            </a:fld>
            <a:endParaRPr lang="en-US"/>
          </a:p>
        </p:txBody>
      </p:sp>
    </p:spTree>
    <p:extLst>
      <p:ext uri="{BB962C8B-B14F-4D97-AF65-F5344CB8AC3E}">
        <p14:creationId xmlns:p14="http://schemas.microsoft.com/office/powerpoint/2010/main" val="887102396"/>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E635576E-4A69-4DA2-B7BE-69BEC4E49794}" type="datetimeFigureOut">
              <a:rPr lang="en-US"/>
              <a:pPr>
                <a:defRPr/>
              </a:pPr>
              <a:t>11/3/2011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3AB5829A-D861-4B35-9F9D-B202C3B5FF9A}" type="slidenum">
              <a:rPr lang="en-US"/>
              <a:pPr>
                <a:defRPr/>
              </a:pPr>
              <a:t>‹#›</a:t>
            </a:fld>
            <a:endParaRPr lang="en-US"/>
          </a:p>
        </p:txBody>
      </p:sp>
    </p:spTree>
    <p:extLst>
      <p:ext uri="{BB962C8B-B14F-4D97-AF65-F5344CB8AC3E}">
        <p14:creationId xmlns:p14="http://schemas.microsoft.com/office/powerpoint/2010/main" val="192730375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B16776C6-121D-43B0-8618-E9FCE449EF31}" type="datetimeFigureOut">
              <a:rPr lang="en-US"/>
              <a:pPr>
                <a:defRPr/>
              </a:pPr>
              <a:t>11/3/2011</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pPr>
              <a:defRPr/>
            </a:pPr>
            <a:fld id="{1766F7FE-FDDA-427A-B760-3E93A8D0D82E}" type="slidenum">
              <a:rPr lang="en-US"/>
              <a:pPr>
                <a:defRPr/>
              </a:pPr>
              <a:t>‹#›</a:t>
            </a:fld>
            <a:endParaRPr lang="en-US"/>
          </a:p>
        </p:txBody>
      </p:sp>
    </p:spTree>
    <p:extLst>
      <p:ext uri="{BB962C8B-B14F-4D97-AF65-F5344CB8AC3E}">
        <p14:creationId xmlns:p14="http://schemas.microsoft.com/office/powerpoint/2010/main" val="78604182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715935F-9F67-447D-B2A0-89F6062C75D5}" type="datetimeFigureOut">
              <a:rPr lang="en-US"/>
              <a:pPr>
                <a:defRPr/>
              </a:pPr>
              <a:t>11/3/2011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5EA1D4FF-C7D8-45AA-9D0F-B4E11B58EDD5}" type="slidenum">
              <a:rPr lang="en-US"/>
              <a:pPr>
                <a:defRPr/>
              </a:pPr>
              <a:t>‹#›</a:t>
            </a:fld>
            <a:endParaRPr lang="en-US"/>
          </a:p>
        </p:txBody>
      </p:sp>
    </p:spTree>
    <p:extLst>
      <p:ext uri="{BB962C8B-B14F-4D97-AF65-F5344CB8AC3E}">
        <p14:creationId xmlns:p14="http://schemas.microsoft.com/office/powerpoint/2010/main" val="212536528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02481B03-80EE-4BE0-9D48-DE7E7EF334BA}" type="datetimeFigureOut">
              <a:rPr lang="en-US"/>
              <a:pPr>
                <a:defRPr/>
              </a:pPr>
              <a:t>11/3/2011</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pPr>
              <a:defRPr/>
            </a:pPr>
            <a:fld id="{29AF8177-2042-451B-B8C1-EE149765C6BE}" type="slidenum">
              <a:rPr lang="en-US"/>
              <a:pPr>
                <a:defRPr/>
              </a:pPr>
              <a:t>‹#›</a:t>
            </a:fld>
            <a:endParaRPr lang="en-US"/>
          </a:p>
        </p:txBody>
      </p:sp>
    </p:spTree>
    <p:extLst>
      <p:ext uri="{BB962C8B-B14F-4D97-AF65-F5344CB8AC3E}">
        <p14:creationId xmlns:p14="http://schemas.microsoft.com/office/powerpoint/2010/main" val="3778530863"/>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C76657FE-ADDA-470B-A711-8B25BB0F5582}" type="datetimeFigureOut">
              <a:rPr lang="en-US"/>
              <a:pPr>
                <a:defRPr/>
              </a:pPr>
              <a:t>11/3/2011</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pPr>
              <a:defRPr/>
            </a:pPr>
            <a:fld id="{6860C762-27D1-48D6-9027-CCA3569E0519}" type="slidenum">
              <a:rPr lang="en-US"/>
              <a:pPr>
                <a:defRPr/>
              </a:pPr>
              <a:t>‹#›</a:t>
            </a:fld>
            <a:endParaRPr lang="en-US"/>
          </a:p>
        </p:txBody>
      </p:sp>
    </p:spTree>
    <p:extLst>
      <p:ext uri="{BB962C8B-B14F-4D97-AF65-F5344CB8AC3E}">
        <p14:creationId xmlns:p14="http://schemas.microsoft.com/office/powerpoint/2010/main" val="3289348794"/>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E0FD6BC0-5CD7-4FC2-B819-0481D4997DEC}" type="datetimeFigureOut">
              <a:rPr lang="en-US"/>
              <a:pPr>
                <a:defRPr/>
              </a:pPr>
              <a:t>11/3/2011</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pPr>
              <a:defRPr/>
            </a:pPr>
            <a:fld id="{68BB723B-ED69-46DF-9A56-515F6D8301B3}" type="slidenum">
              <a:rPr lang="en-US"/>
              <a:pPr>
                <a:defRPr/>
              </a:pPr>
              <a:t>‹#›</a:t>
            </a:fld>
            <a:endParaRPr lang="en-US"/>
          </a:p>
        </p:txBody>
      </p:sp>
    </p:spTree>
    <p:extLst>
      <p:ext uri="{BB962C8B-B14F-4D97-AF65-F5344CB8AC3E}">
        <p14:creationId xmlns:p14="http://schemas.microsoft.com/office/powerpoint/2010/main" val="82496930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50BD7711-6B62-4E52-B97B-99F3AA7F06D6}" type="datetimeFigureOut">
              <a:rPr lang="en-US"/>
              <a:pPr>
                <a:defRPr/>
              </a:pPr>
              <a:t>11/3/2011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CB30AD11-DFD6-40D8-9BC5-8F8CEDDBE3B2}" type="slidenum">
              <a:rPr lang="en-US"/>
              <a:pPr>
                <a:defRPr/>
              </a:pPr>
              <a:t>‹#›</a:t>
            </a:fld>
            <a:endParaRPr lang="en-US"/>
          </a:p>
        </p:txBody>
      </p:sp>
    </p:spTree>
    <p:extLst>
      <p:ext uri="{BB962C8B-B14F-4D97-AF65-F5344CB8AC3E}">
        <p14:creationId xmlns:p14="http://schemas.microsoft.com/office/powerpoint/2010/main" val="1390563452"/>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8B8CB0F7-10C3-49A4-A9E8-BCD8D162327D}" type="datetimeFigureOut">
              <a:rPr lang="en-US"/>
              <a:pPr>
                <a:defRPr/>
              </a:pPr>
              <a:t>11/3/2011</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pPr>
              <a:defRPr/>
            </a:pPr>
            <a:fld id="{6DDB9899-369E-4F5D-903D-8CEAD88C491C}" type="slidenum">
              <a:rPr lang="en-US"/>
              <a:pPr>
                <a:defRPr/>
              </a:pPr>
              <a:t>‹#›</a:t>
            </a:fld>
            <a:endParaRPr lang="en-US"/>
          </a:p>
        </p:txBody>
      </p:sp>
    </p:spTree>
    <p:extLst>
      <p:ext uri="{BB962C8B-B14F-4D97-AF65-F5344CB8AC3E}">
        <p14:creationId xmlns:p14="http://schemas.microsoft.com/office/powerpoint/2010/main" val="274219957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457200" y="274638"/>
            <a:ext cx="8229600" cy="1143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ctr" anchorCtr="0" compatLnSpc="1">
            <a:prstTxWarp prst="textNoShape">
              <a:avLst/>
            </a:prstTxWarp>
          </a:bodyPr>
          <a:lstStyle/>
          <a:p>
            <a:pPr lvl="0"/>
            <a:r>
              <a:rPr lang="en-US" smtClean="0"/>
              <a:t>Click to edit Master title style</a:t>
            </a:r>
          </a:p>
        </p:txBody>
      </p:sp>
      <p:sp>
        <p:nvSpPr>
          <p:cNvPr id="1027" name="Text Placeholder 2"/>
          <p:cNvSpPr>
            <a:spLocks noGrp="1"/>
          </p:cNvSpPr>
          <p:nvPr>
            <p:ph type="body" idx="1"/>
          </p:nvPr>
        </p:nvSpPr>
        <p:spPr bwMode="auto">
          <a:xfrm>
            <a:off x="457200" y="1600200"/>
            <a:ext cx="8229600" cy="45259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1440" tIns="45720" rIns="91440" bIns="45720" numCol="1" anchor="t" anchorCtr="0" compatLnSpc="1">
            <a:prstTxWarp prst="textNoShape">
              <a:avLst/>
            </a:prstTxWarp>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fontAlgn="auto">
              <a:spcBef>
                <a:spcPts val="0"/>
              </a:spcBef>
              <a:spcAft>
                <a:spcPts val="0"/>
              </a:spcAft>
              <a:defRPr sz="1200">
                <a:solidFill>
                  <a:schemeClr val="tx1">
                    <a:tint val="75000"/>
                  </a:schemeClr>
                </a:solidFill>
                <a:latin typeface="+mn-lt"/>
                <a:cs typeface="+mn-cs"/>
              </a:defRPr>
            </a:lvl1pPr>
          </a:lstStyle>
          <a:p>
            <a:pPr>
              <a:defRPr/>
            </a:pPr>
            <a:fld id="{A42C38E5-F61F-4274-ADE4-6CBFBB522D08}" type="datetimeFigureOut">
              <a:rPr lang="en-US"/>
              <a:pPr>
                <a:defRPr/>
              </a:pPr>
              <a:t>11/3/2011</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fontAlgn="auto">
              <a:spcBef>
                <a:spcPts val="0"/>
              </a:spcBef>
              <a:spcAft>
                <a:spcPts val="0"/>
              </a:spcAft>
              <a:defRPr sz="1200">
                <a:solidFill>
                  <a:schemeClr val="tx1">
                    <a:tint val="75000"/>
                  </a:schemeClr>
                </a:solidFill>
                <a:latin typeface="+mn-lt"/>
                <a:cs typeface="+mn-cs"/>
              </a:defRPr>
            </a:lvl1pPr>
          </a:lstStyle>
          <a:p>
            <a:pPr>
              <a:defRPr/>
            </a:pPr>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fontAlgn="auto">
              <a:spcBef>
                <a:spcPts val="0"/>
              </a:spcBef>
              <a:spcAft>
                <a:spcPts val="0"/>
              </a:spcAft>
              <a:defRPr sz="1200">
                <a:solidFill>
                  <a:schemeClr val="tx1">
                    <a:tint val="75000"/>
                  </a:schemeClr>
                </a:solidFill>
                <a:latin typeface="+mn-lt"/>
                <a:cs typeface="+mn-cs"/>
              </a:defRPr>
            </a:lvl1pPr>
          </a:lstStyle>
          <a:p>
            <a:pPr>
              <a:defRPr/>
            </a:pPr>
            <a:fld id="{41032D08-D5F5-44D9-B7E7-2F5E0AE94F03}" type="slidenum">
              <a:rPr lang="en-US"/>
              <a:pPr>
                <a:defRPr/>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rtl="0" eaLnBrk="0" fontAlgn="base" hangingPunct="0">
        <a:spcBef>
          <a:spcPct val="0"/>
        </a:spcBef>
        <a:spcAft>
          <a:spcPct val="0"/>
        </a:spcAft>
        <a:defRPr sz="4400" kern="1200">
          <a:solidFill>
            <a:schemeClr val="tx1"/>
          </a:solidFill>
          <a:latin typeface="+mj-lt"/>
          <a:ea typeface="+mj-ea"/>
          <a:cs typeface="+mj-cs"/>
        </a:defRPr>
      </a:lvl1pPr>
      <a:lvl2pPr algn="ctr" rtl="0" eaLnBrk="0" fontAlgn="base" hangingPunct="0">
        <a:spcBef>
          <a:spcPct val="0"/>
        </a:spcBef>
        <a:spcAft>
          <a:spcPct val="0"/>
        </a:spcAft>
        <a:defRPr sz="4400">
          <a:solidFill>
            <a:schemeClr val="tx1"/>
          </a:solidFill>
          <a:latin typeface="Calibri" pitchFamily="34" charset="0"/>
        </a:defRPr>
      </a:lvl2pPr>
      <a:lvl3pPr algn="ctr" rtl="0" eaLnBrk="0" fontAlgn="base" hangingPunct="0">
        <a:spcBef>
          <a:spcPct val="0"/>
        </a:spcBef>
        <a:spcAft>
          <a:spcPct val="0"/>
        </a:spcAft>
        <a:defRPr sz="4400">
          <a:solidFill>
            <a:schemeClr val="tx1"/>
          </a:solidFill>
          <a:latin typeface="Calibri" pitchFamily="34" charset="0"/>
        </a:defRPr>
      </a:lvl3pPr>
      <a:lvl4pPr algn="ctr" rtl="0" eaLnBrk="0" fontAlgn="base" hangingPunct="0">
        <a:spcBef>
          <a:spcPct val="0"/>
        </a:spcBef>
        <a:spcAft>
          <a:spcPct val="0"/>
        </a:spcAft>
        <a:defRPr sz="4400">
          <a:solidFill>
            <a:schemeClr val="tx1"/>
          </a:solidFill>
          <a:latin typeface="Calibri" pitchFamily="34" charset="0"/>
        </a:defRPr>
      </a:lvl4pPr>
      <a:lvl5pPr algn="ctr" rtl="0" eaLnBrk="0" fontAlgn="base" hangingPunct="0">
        <a:spcBef>
          <a:spcPct val="0"/>
        </a:spcBef>
        <a:spcAft>
          <a:spcPct val="0"/>
        </a:spcAft>
        <a:defRPr sz="4400">
          <a:solidFill>
            <a:schemeClr val="tx1"/>
          </a:solidFill>
          <a:latin typeface="Calibri" pitchFamily="34" charset="0"/>
        </a:defRPr>
      </a:lvl5pPr>
      <a:lvl6pPr marL="457200" algn="ctr" rtl="0" fontAlgn="base">
        <a:spcBef>
          <a:spcPct val="0"/>
        </a:spcBef>
        <a:spcAft>
          <a:spcPct val="0"/>
        </a:spcAft>
        <a:defRPr sz="4400">
          <a:solidFill>
            <a:schemeClr val="tx1"/>
          </a:solidFill>
          <a:latin typeface="Calibri" pitchFamily="34" charset="0"/>
        </a:defRPr>
      </a:lvl6pPr>
      <a:lvl7pPr marL="914400" algn="ctr" rtl="0" fontAlgn="base">
        <a:spcBef>
          <a:spcPct val="0"/>
        </a:spcBef>
        <a:spcAft>
          <a:spcPct val="0"/>
        </a:spcAft>
        <a:defRPr sz="4400">
          <a:solidFill>
            <a:schemeClr val="tx1"/>
          </a:solidFill>
          <a:latin typeface="Calibri" pitchFamily="34" charset="0"/>
        </a:defRPr>
      </a:lvl7pPr>
      <a:lvl8pPr marL="1371600" algn="ctr" rtl="0" fontAlgn="base">
        <a:spcBef>
          <a:spcPct val="0"/>
        </a:spcBef>
        <a:spcAft>
          <a:spcPct val="0"/>
        </a:spcAft>
        <a:defRPr sz="4400">
          <a:solidFill>
            <a:schemeClr val="tx1"/>
          </a:solidFill>
          <a:latin typeface="Calibri" pitchFamily="34" charset="0"/>
        </a:defRPr>
      </a:lvl8pPr>
      <a:lvl9pPr marL="1828800" algn="ctr" rtl="0" fontAlgn="base">
        <a:spcBef>
          <a:spcPct val="0"/>
        </a:spcBef>
        <a:spcAft>
          <a:spcPct val="0"/>
        </a:spcAft>
        <a:defRPr sz="4400">
          <a:solidFill>
            <a:schemeClr val="tx1"/>
          </a:solidFill>
          <a:latin typeface="Calibri" pitchFamily="34" charset="0"/>
        </a:defRPr>
      </a:lvl9pPr>
    </p:titleStyle>
    <p:bodyStyle>
      <a:lvl1pPr marL="342900" indent="-342900" algn="l" rtl="0" eaLnBrk="0" fontAlgn="base" hangingPunct="0">
        <a:spcBef>
          <a:spcPct val="20000"/>
        </a:spcBef>
        <a:spcAft>
          <a:spcPct val="0"/>
        </a:spcAft>
        <a:buFont typeface="Arial" charset="0"/>
        <a:buChar char="•"/>
        <a:defRPr sz="3200" kern="1200">
          <a:solidFill>
            <a:schemeClr val="tx1"/>
          </a:solidFill>
          <a:latin typeface="+mn-lt"/>
          <a:ea typeface="+mn-ea"/>
          <a:cs typeface="+mn-cs"/>
        </a:defRPr>
      </a:lvl1pPr>
      <a:lvl2pPr marL="742950" indent="-285750" algn="l" rtl="0" eaLnBrk="0" fontAlgn="base" hangingPunct="0">
        <a:spcBef>
          <a:spcPct val="20000"/>
        </a:spcBef>
        <a:spcAft>
          <a:spcPct val="0"/>
        </a:spcAft>
        <a:buFont typeface="Arial" charset="0"/>
        <a:buChar char="–"/>
        <a:defRPr sz="2800" kern="1200">
          <a:solidFill>
            <a:schemeClr val="tx1"/>
          </a:solidFill>
          <a:latin typeface="+mn-lt"/>
          <a:ea typeface="+mn-ea"/>
          <a:cs typeface="+mn-cs"/>
        </a:defRPr>
      </a:lvl2pPr>
      <a:lvl3pPr marL="1143000" indent="-228600" algn="l" rtl="0" eaLnBrk="0" fontAlgn="base" hangingPunct="0">
        <a:spcBef>
          <a:spcPct val="20000"/>
        </a:spcBef>
        <a:spcAft>
          <a:spcPct val="0"/>
        </a:spcAft>
        <a:buFont typeface="Arial" charset="0"/>
        <a:buChar char="•"/>
        <a:defRPr sz="2400" kern="1200">
          <a:solidFill>
            <a:schemeClr val="tx1"/>
          </a:solidFill>
          <a:latin typeface="+mn-lt"/>
          <a:ea typeface="+mn-ea"/>
          <a:cs typeface="+mn-cs"/>
        </a:defRPr>
      </a:lvl3pPr>
      <a:lvl4pPr marL="16002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4pPr>
      <a:lvl5pPr marL="2057400" indent="-228600" algn="l" rtl="0" eaLnBrk="0" fontAlgn="base" hangingPunct="0">
        <a:spcBef>
          <a:spcPct val="20000"/>
        </a:spcBef>
        <a:spcAft>
          <a:spcPct val="0"/>
        </a:spcAft>
        <a:buFont typeface="Arial"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rgbClr val="3B6289"/>
        </a:solidFill>
        <a:effectLst/>
      </p:bgPr>
    </p:bg>
    <p:spTree>
      <p:nvGrpSpPr>
        <p:cNvPr id="1" name=""/>
        <p:cNvGrpSpPr/>
        <p:nvPr/>
      </p:nvGrpSpPr>
      <p:grpSpPr>
        <a:xfrm>
          <a:off x="0" y="0"/>
          <a:ext cx="0" cy="0"/>
          <a:chOff x="0" y="0"/>
          <a:chExt cx="0" cy="0"/>
        </a:xfrm>
      </p:grpSpPr>
      <p:sp>
        <p:nvSpPr>
          <p:cNvPr id="2050" name="Title 1"/>
          <p:cNvSpPr>
            <a:spLocks noGrp="1"/>
          </p:cNvSpPr>
          <p:nvPr>
            <p:ph type="ctrTitle"/>
          </p:nvPr>
        </p:nvSpPr>
        <p:spPr/>
        <p:txBody>
          <a:bodyPr/>
          <a:lstStyle/>
          <a:p>
            <a:pPr eaLnBrk="1" hangingPunct="1"/>
            <a:r>
              <a:rPr lang="en-US" smtClean="0">
                <a:solidFill>
                  <a:schemeClr val="bg1"/>
                </a:solidFill>
                <a:latin typeface="Palatino Linotype" pitchFamily="18" charset="0"/>
              </a:rPr>
              <a:t>The New Roman Missal </a:t>
            </a:r>
          </a:p>
        </p:txBody>
      </p:sp>
      <p:sp>
        <p:nvSpPr>
          <p:cNvPr id="3" name="Subtitle 2"/>
          <p:cNvSpPr>
            <a:spLocks noGrp="1"/>
          </p:cNvSpPr>
          <p:nvPr>
            <p:ph type="subTitle" idx="1"/>
          </p:nvPr>
        </p:nvSpPr>
        <p:spPr/>
        <p:txBody>
          <a:bodyPr rtlCol="0">
            <a:normAutofit/>
          </a:bodyPr>
          <a:lstStyle/>
          <a:p>
            <a:pPr eaLnBrk="1" fontAlgn="auto" hangingPunct="1">
              <a:spcAft>
                <a:spcPts val="0"/>
              </a:spcAft>
              <a:buFont typeface="Arial" pitchFamily="34" charset="0"/>
              <a:buNone/>
              <a:defRPr/>
            </a:pP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1266"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1267"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3876677"/>
        </p:xfrm>
        <a:graphic>
          <a:graphicData uri="http://schemas.openxmlformats.org/drawingml/2006/table">
            <a:tbl>
              <a:tblPr firstRow="1" bandRow="1">
                <a:tableStyleId>{5940675A-B579-460E-94D1-54222C63F5DA}</a:tableStyleId>
              </a:tblPr>
              <a:tblGrid>
                <a:gridCol w="2743200"/>
                <a:gridCol w="2743200"/>
                <a:gridCol w="2743200"/>
              </a:tblGrid>
              <a:tr h="370901">
                <a:tc>
                  <a:txBody>
                    <a:bodyPr/>
                    <a:lstStyle/>
                    <a:p>
                      <a:r>
                        <a:rPr lang="en-US" sz="1800" b="1" dirty="0" smtClean="0"/>
                        <a:t>Part of the Mass</a:t>
                      </a:r>
                      <a:endParaRPr lang="en-US" sz="1800" b="1" dirty="0"/>
                    </a:p>
                  </a:txBody>
                  <a:tcPr marT="45727" marB="45727"/>
                </a:tc>
                <a:tc>
                  <a:txBody>
                    <a:bodyPr/>
                    <a:lstStyle/>
                    <a:p>
                      <a:r>
                        <a:rPr lang="en-US" sz="1800" b="1" dirty="0" smtClean="0"/>
                        <a:t>Former Roman Missal</a:t>
                      </a:r>
                      <a:endParaRPr lang="en-US" sz="1800" b="1" dirty="0"/>
                    </a:p>
                  </a:txBody>
                  <a:tcPr marT="45727" marB="45727"/>
                </a:tc>
                <a:tc>
                  <a:txBody>
                    <a:bodyPr/>
                    <a:lstStyle/>
                    <a:p>
                      <a:r>
                        <a:rPr lang="en-US" sz="1800" b="1" dirty="0" smtClean="0"/>
                        <a:t>New Roman Missal</a:t>
                      </a:r>
                      <a:endParaRPr lang="en-US" sz="1800" b="1" dirty="0"/>
                    </a:p>
                  </a:txBody>
                  <a:tcPr marT="45727" marB="45727"/>
                </a:tc>
              </a:tr>
              <a:tr h="370901">
                <a:tc>
                  <a:txBody>
                    <a:bodyPr/>
                    <a:lstStyle/>
                    <a:p>
                      <a:r>
                        <a:rPr lang="en-US" sz="1800" dirty="0" smtClean="0"/>
                        <a:t>Penitential</a:t>
                      </a:r>
                      <a:r>
                        <a:rPr lang="en-US" sz="1800" baseline="0" dirty="0" smtClean="0"/>
                        <a:t> Act</a:t>
                      </a:r>
                      <a:endParaRPr lang="en-US" sz="1800" dirty="0"/>
                    </a:p>
                  </a:txBody>
                  <a:tcPr marT="45727" marB="45727"/>
                </a:tc>
                <a:tc>
                  <a:txBody>
                    <a:bodyPr/>
                    <a:lstStyle/>
                    <a:p>
                      <a:endParaRPr lang="en-US" sz="1800" dirty="0"/>
                    </a:p>
                  </a:txBody>
                  <a:tcPr marT="45727" marB="45727"/>
                </a:tc>
                <a:tc>
                  <a:txBody>
                    <a:bodyPr/>
                    <a:lstStyle/>
                    <a:p>
                      <a:endParaRPr lang="en-US" sz="1800" dirty="0"/>
                    </a:p>
                  </a:txBody>
                  <a:tcPr marT="45727" marB="45727"/>
                </a:tc>
              </a:tr>
              <a:tr h="370901">
                <a:tc>
                  <a:txBody>
                    <a:bodyPr/>
                    <a:lstStyle/>
                    <a:p>
                      <a:r>
                        <a:rPr lang="en-US" sz="1800" dirty="0" smtClean="0"/>
                        <a:t>Gloria</a:t>
                      </a:r>
                      <a:endParaRPr lang="en-US" sz="1800" dirty="0"/>
                    </a:p>
                  </a:txBody>
                  <a:tcPr marT="45727" marB="45727"/>
                </a:tc>
                <a:tc>
                  <a:txBody>
                    <a:bodyPr/>
                    <a:lstStyle/>
                    <a:p>
                      <a:endParaRPr lang="en-US" sz="1800" dirty="0"/>
                    </a:p>
                  </a:txBody>
                  <a:tcPr marT="45727" marB="45727"/>
                </a:tc>
                <a:tc>
                  <a:txBody>
                    <a:bodyPr/>
                    <a:lstStyle/>
                    <a:p>
                      <a:endParaRPr lang="en-US" sz="1800" dirty="0"/>
                    </a:p>
                  </a:txBody>
                  <a:tcPr marT="45727" marB="45727"/>
                </a:tc>
              </a:tr>
              <a:tr h="640185">
                <a:tc>
                  <a:txBody>
                    <a:bodyPr/>
                    <a:lstStyle/>
                    <a:p>
                      <a:r>
                        <a:rPr lang="en-US" sz="1800" b="1" dirty="0" smtClean="0"/>
                        <a:t>Nicene Creed</a:t>
                      </a:r>
                      <a:endParaRPr lang="en-US" sz="1800" b="1" dirty="0"/>
                    </a:p>
                  </a:txBody>
                  <a:tcPr marT="45727" marB="45727"/>
                </a:tc>
                <a:tc>
                  <a:txBody>
                    <a:bodyPr/>
                    <a:lstStyle/>
                    <a:p>
                      <a:r>
                        <a:rPr lang="en-US" sz="1800" b="1" dirty="0" smtClean="0"/>
                        <a:t>We,; one</a:t>
                      </a:r>
                      <a:r>
                        <a:rPr lang="en-US" sz="1800" b="1" baseline="0" dirty="0" smtClean="0"/>
                        <a:t> in being; worshiped. . . </a:t>
                      </a:r>
                      <a:endParaRPr lang="en-US" sz="1800" b="1" dirty="0"/>
                    </a:p>
                  </a:txBody>
                  <a:tcPr marT="45727" marB="45727"/>
                </a:tc>
                <a:tc>
                  <a:txBody>
                    <a:bodyPr/>
                    <a:lstStyle/>
                    <a:p>
                      <a:r>
                        <a:rPr lang="en-US" sz="1800" b="1" dirty="0" smtClean="0">
                          <a:solidFill>
                            <a:srgbClr val="FF0000"/>
                          </a:solidFill>
                        </a:rPr>
                        <a:t>I;</a:t>
                      </a:r>
                      <a:r>
                        <a:rPr lang="en-US" sz="1800" b="1" baseline="0" dirty="0" smtClean="0">
                          <a:solidFill>
                            <a:srgbClr val="FF0000"/>
                          </a:solidFill>
                        </a:rPr>
                        <a:t> consubstantial; adored. . . </a:t>
                      </a:r>
                      <a:endParaRPr lang="en-US" sz="1800" b="1" dirty="0">
                        <a:solidFill>
                          <a:srgbClr val="FF0000"/>
                        </a:solidFill>
                      </a:endParaRPr>
                    </a:p>
                  </a:txBody>
                  <a:tcPr marT="45727" marB="45727"/>
                </a:tc>
              </a:tr>
              <a:tr h="640185">
                <a:tc>
                  <a:txBody>
                    <a:bodyPr/>
                    <a:lstStyle/>
                    <a:p>
                      <a:r>
                        <a:rPr lang="en-US" sz="1800" b="1" dirty="0" smtClean="0"/>
                        <a:t>Apostles Creed</a:t>
                      </a:r>
                      <a:endParaRPr lang="en-US" sz="1800" b="1" dirty="0"/>
                    </a:p>
                  </a:txBody>
                  <a:tcPr marT="45727" marB="45727"/>
                </a:tc>
                <a:tc>
                  <a:txBody>
                    <a:bodyPr/>
                    <a:lstStyle/>
                    <a:p>
                      <a:r>
                        <a:rPr lang="en-US" sz="1800" b="1" dirty="0" smtClean="0"/>
                        <a:t>I believe;  by</a:t>
                      </a:r>
                      <a:r>
                        <a:rPr lang="en-US" sz="1800" b="1" baseline="0" dirty="0" smtClean="0"/>
                        <a:t> the power of;</a:t>
                      </a:r>
                      <a:r>
                        <a:rPr lang="en-US" sz="1800" b="1" dirty="0" smtClean="0"/>
                        <a:t> to the dead, the Father.</a:t>
                      </a:r>
                      <a:r>
                        <a:rPr lang="en-US" sz="1800" b="1" baseline="0" dirty="0" smtClean="0"/>
                        <a:t> . . </a:t>
                      </a:r>
                      <a:endParaRPr lang="en-US" sz="1800" b="1" dirty="0"/>
                    </a:p>
                  </a:txBody>
                  <a:tcPr marT="45727" marB="45727"/>
                </a:tc>
                <a:tc>
                  <a:txBody>
                    <a:bodyPr/>
                    <a:lstStyle/>
                    <a:p>
                      <a:r>
                        <a:rPr lang="en-US" sz="1800" b="1" dirty="0" smtClean="0">
                          <a:solidFill>
                            <a:srgbClr val="FF0000"/>
                          </a:solidFill>
                        </a:rPr>
                        <a:t>And;</a:t>
                      </a:r>
                      <a:r>
                        <a:rPr lang="en-US" sz="1800" b="1" baseline="0" dirty="0" smtClean="0">
                          <a:solidFill>
                            <a:srgbClr val="FF0000"/>
                          </a:solidFill>
                        </a:rPr>
                        <a:t> by the; into hell; God the Father. . . </a:t>
                      </a:r>
                      <a:endParaRPr lang="en-US" sz="1800" b="1" dirty="0">
                        <a:solidFill>
                          <a:srgbClr val="FF0000"/>
                        </a:solidFill>
                      </a:endParaRPr>
                    </a:p>
                  </a:txBody>
                  <a:tcPr marT="45727" marB="45727"/>
                </a:tc>
              </a:tr>
              <a:tr h="370901">
                <a:tc>
                  <a:txBody>
                    <a:bodyPr/>
                    <a:lstStyle/>
                    <a:p>
                      <a:r>
                        <a:rPr lang="en-US" sz="1800" dirty="0" smtClean="0"/>
                        <a:t>Invitation to Prayer</a:t>
                      </a:r>
                      <a:endParaRPr lang="en-US" sz="1800" dirty="0"/>
                    </a:p>
                  </a:txBody>
                  <a:tcPr marT="45727" marB="45727"/>
                </a:tc>
                <a:tc>
                  <a:txBody>
                    <a:bodyPr/>
                    <a:lstStyle/>
                    <a:p>
                      <a:endParaRPr lang="en-US" sz="1800" dirty="0"/>
                    </a:p>
                  </a:txBody>
                  <a:tcPr marT="45727" marB="45727"/>
                </a:tc>
                <a:tc>
                  <a:txBody>
                    <a:bodyPr/>
                    <a:lstStyle/>
                    <a:p>
                      <a:endParaRPr lang="en-US" sz="1800" dirty="0"/>
                    </a:p>
                  </a:txBody>
                  <a:tcPr marT="45727" marB="45727"/>
                </a:tc>
              </a:tr>
              <a:tr h="370901">
                <a:tc>
                  <a:txBody>
                    <a:bodyPr/>
                    <a:lstStyle/>
                    <a:p>
                      <a:r>
                        <a:rPr lang="en-US" sz="1800" dirty="0" smtClean="0"/>
                        <a:t>Sanctus (Holy, Holy,</a:t>
                      </a:r>
                      <a:r>
                        <a:rPr lang="en-US" sz="1800" baseline="0" dirty="0" smtClean="0"/>
                        <a:t> Holy) </a:t>
                      </a:r>
                      <a:endParaRPr lang="en-US" sz="1800" dirty="0"/>
                    </a:p>
                  </a:txBody>
                  <a:tcPr marT="45727" marB="45727"/>
                </a:tc>
                <a:tc>
                  <a:txBody>
                    <a:bodyPr/>
                    <a:lstStyle/>
                    <a:p>
                      <a:endParaRPr lang="en-US" sz="1800" dirty="0"/>
                    </a:p>
                  </a:txBody>
                  <a:tcPr marT="45727" marB="45727"/>
                </a:tc>
                <a:tc>
                  <a:txBody>
                    <a:bodyPr/>
                    <a:lstStyle/>
                    <a:p>
                      <a:endParaRPr lang="en-US" sz="1800" dirty="0"/>
                    </a:p>
                  </a:txBody>
                  <a:tcPr marT="45727" marB="45727"/>
                </a:tc>
              </a:tr>
              <a:tr h="370901">
                <a:tc>
                  <a:txBody>
                    <a:bodyPr/>
                    <a:lstStyle/>
                    <a:p>
                      <a:r>
                        <a:rPr lang="en-US" sz="1800" dirty="0" smtClean="0"/>
                        <a:t>Mystery of</a:t>
                      </a:r>
                      <a:r>
                        <a:rPr lang="en-US" sz="1800" baseline="0" dirty="0" smtClean="0"/>
                        <a:t> Faith</a:t>
                      </a:r>
                      <a:endParaRPr lang="en-US" sz="1800" dirty="0"/>
                    </a:p>
                  </a:txBody>
                  <a:tcPr marT="45727" marB="45727"/>
                </a:tc>
                <a:tc>
                  <a:txBody>
                    <a:bodyPr/>
                    <a:lstStyle/>
                    <a:p>
                      <a:endParaRPr lang="en-US" sz="1800" dirty="0"/>
                    </a:p>
                  </a:txBody>
                  <a:tcPr marT="45727" marB="45727"/>
                </a:tc>
                <a:tc>
                  <a:txBody>
                    <a:bodyPr/>
                    <a:lstStyle/>
                    <a:p>
                      <a:endParaRPr lang="en-US" sz="1800" dirty="0"/>
                    </a:p>
                  </a:txBody>
                  <a:tcPr marT="45727" marB="45727"/>
                </a:tc>
              </a:tr>
              <a:tr h="370901">
                <a:tc>
                  <a:txBody>
                    <a:bodyPr/>
                    <a:lstStyle/>
                    <a:p>
                      <a:r>
                        <a:rPr lang="en-US" sz="1800" dirty="0" smtClean="0"/>
                        <a:t>Invitation to Communion</a:t>
                      </a:r>
                      <a:endParaRPr lang="en-US" sz="1800" dirty="0"/>
                    </a:p>
                  </a:txBody>
                  <a:tcPr marT="45727" marB="45727"/>
                </a:tc>
                <a:tc>
                  <a:txBody>
                    <a:bodyPr/>
                    <a:lstStyle/>
                    <a:p>
                      <a:endParaRPr lang="en-US" sz="1800" dirty="0"/>
                    </a:p>
                  </a:txBody>
                  <a:tcPr marT="45727" marB="45727"/>
                </a:tc>
                <a:tc>
                  <a:txBody>
                    <a:bodyPr/>
                    <a:lstStyle/>
                    <a:p>
                      <a:endParaRPr lang="en-US" sz="1800" dirty="0"/>
                    </a:p>
                  </a:txBody>
                  <a:tcPr marT="45727" marB="45727"/>
                </a:tc>
              </a:tr>
            </a:tbl>
          </a:graphicData>
        </a:graphic>
      </p:graphicFrame>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2290"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2291" name="Title 1"/>
          <p:cNvSpPr>
            <a:spLocks noGrp="1"/>
          </p:cNvSpPr>
          <p:nvPr>
            <p:ph type="title"/>
          </p:nvPr>
        </p:nvSpPr>
        <p:spPr/>
        <p:txBody>
          <a:bodyPr/>
          <a:lstStyle/>
          <a:p>
            <a:pPr eaLnBrk="1" hangingPunct="1"/>
            <a:r>
              <a:rPr lang="en-US" smtClean="0">
                <a:solidFill>
                  <a:schemeClr val="bg1"/>
                </a:solidFill>
                <a:latin typeface="Palatino Linotype" pitchFamily="18" charset="0"/>
              </a:rPr>
              <a:t>Nicene Creed</a:t>
            </a:r>
          </a:p>
        </p:txBody>
      </p:sp>
      <p:graphicFrame>
        <p:nvGraphicFramePr>
          <p:cNvPr id="4" name="Content Placeholder 3"/>
          <p:cNvGraphicFramePr>
            <a:graphicFrameLocks noGrp="1"/>
          </p:cNvGraphicFramePr>
          <p:nvPr>
            <p:ph idx="1"/>
          </p:nvPr>
        </p:nvGraphicFramePr>
        <p:xfrm>
          <a:off x="457200" y="1600200"/>
          <a:ext cx="8229600" cy="4038600"/>
        </p:xfrm>
        <a:graphic>
          <a:graphicData uri="http://schemas.openxmlformats.org/drawingml/2006/table">
            <a:tbl>
              <a:tblPr firstRow="1" bandRow="1">
                <a:tableStyleId>{2D5ABB26-0587-4C30-8999-92F81FD0307C}</a:tableStyleId>
              </a:tblPr>
              <a:tblGrid>
                <a:gridCol w="4114800"/>
                <a:gridCol w="4114800"/>
              </a:tblGrid>
              <a:tr h="4038600">
                <a:tc>
                  <a:txBody>
                    <a:bodyPr/>
                    <a:lstStyle/>
                    <a:p>
                      <a:r>
                        <a:rPr lang="en-US" sz="2800" b="1" dirty="0" smtClean="0"/>
                        <a:t>Former Translation</a:t>
                      </a:r>
                      <a:r>
                        <a:rPr lang="en-US" sz="2800" b="1" baseline="0" dirty="0" smtClean="0"/>
                        <a:t> </a:t>
                      </a:r>
                    </a:p>
                    <a:p>
                      <a:endParaRPr lang="en-US" sz="2800" b="1" dirty="0" smtClean="0"/>
                    </a:p>
                    <a:p>
                      <a:r>
                        <a:rPr lang="en-US" sz="2800" b="1" dirty="0" smtClean="0"/>
                        <a:t>We believe</a:t>
                      </a:r>
                      <a:r>
                        <a:rPr lang="en-US" sz="2800" dirty="0" smtClean="0"/>
                        <a:t> in one God,</a:t>
                      </a:r>
                      <a:br>
                        <a:rPr lang="en-US" sz="2800" dirty="0" smtClean="0"/>
                      </a:br>
                      <a:r>
                        <a:rPr lang="en-US" sz="2800" dirty="0" smtClean="0"/>
                        <a:t>the Father, </a:t>
                      </a:r>
                      <a:r>
                        <a:rPr lang="en-US" sz="2800" b="1" dirty="0" smtClean="0"/>
                        <a:t>the</a:t>
                      </a:r>
                      <a:r>
                        <a:rPr lang="en-US" sz="2800" dirty="0" smtClean="0"/>
                        <a:t> Almighty,</a:t>
                      </a:r>
                      <a:br>
                        <a:rPr lang="en-US" sz="2800" dirty="0" smtClean="0"/>
                      </a:br>
                      <a:r>
                        <a:rPr lang="en-US" sz="2800" dirty="0" smtClean="0"/>
                        <a:t>maker of heaven and earth,</a:t>
                      </a:r>
                      <a:br>
                        <a:rPr lang="en-US" sz="2800" dirty="0" smtClean="0"/>
                      </a:br>
                      <a:r>
                        <a:rPr lang="en-US" sz="2800" dirty="0" smtClean="0"/>
                        <a:t>of all</a:t>
                      </a:r>
                      <a:r>
                        <a:rPr lang="en-US" sz="2800" b="1" dirty="0" smtClean="0"/>
                        <a:t> that is seen and unseen.</a:t>
                      </a:r>
                      <a:br>
                        <a:rPr lang="en-US" sz="2800" b="1" dirty="0" smtClean="0"/>
                      </a:br>
                      <a:endParaRPr lang="en-US" sz="2800" dirty="0"/>
                    </a:p>
                  </a:txBody>
                  <a:tcPr/>
                </a:tc>
                <a:tc>
                  <a:txBody>
                    <a:bodyPr/>
                    <a:lstStyle/>
                    <a:p>
                      <a:r>
                        <a:rPr lang="en-US" sz="2800" b="1" dirty="0" smtClean="0"/>
                        <a:t>New Translation</a:t>
                      </a:r>
                    </a:p>
                    <a:p>
                      <a:endParaRPr lang="en-US" sz="2800" b="1" dirty="0" smtClean="0"/>
                    </a:p>
                    <a:p>
                      <a:r>
                        <a:rPr lang="en-US" sz="2800" b="1" dirty="0" smtClean="0"/>
                        <a:t>I believe</a:t>
                      </a:r>
                      <a:r>
                        <a:rPr lang="en-US" sz="2800" dirty="0" smtClean="0"/>
                        <a:t> in one God,</a:t>
                      </a:r>
                      <a:br>
                        <a:rPr lang="en-US" sz="2800" dirty="0" smtClean="0"/>
                      </a:br>
                      <a:r>
                        <a:rPr lang="en-US" sz="2800" dirty="0" smtClean="0"/>
                        <a:t>the Father almighty,</a:t>
                      </a:r>
                      <a:br>
                        <a:rPr lang="en-US" sz="2800" dirty="0" smtClean="0"/>
                      </a:br>
                      <a:r>
                        <a:rPr lang="en-US" sz="2800" dirty="0" smtClean="0"/>
                        <a:t>maker of heaven and earth,</a:t>
                      </a:r>
                      <a:br>
                        <a:rPr lang="en-US" sz="2800" dirty="0" smtClean="0"/>
                      </a:br>
                      <a:r>
                        <a:rPr lang="en-US" sz="2800" dirty="0" smtClean="0"/>
                        <a:t>of all</a:t>
                      </a:r>
                      <a:r>
                        <a:rPr lang="en-US" sz="2800" b="1" dirty="0" smtClean="0"/>
                        <a:t> things visible and invisible.</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3314"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3315" name="Title 1"/>
          <p:cNvSpPr>
            <a:spLocks noGrp="1"/>
          </p:cNvSpPr>
          <p:nvPr>
            <p:ph type="title"/>
          </p:nvPr>
        </p:nvSpPr>
        <p:spPr/>
        <p:txBody>
          <a:bodyPr/>
          <a:lstStyle/>
          <a:p>
            <a:pPr eaLnBrk="1" hangingPunct="1"/>
            <a:r>
              <a:rPr lang="en-US" smtClean="0">
                <a:solidFill>
                  <a:schemeClr val="bg1"/>
                </a:solidFill>
                <a:latin typeface="Palatino Linotype" pitchFamily="18" charset="0"/>
              </a:rPr>
              <a:t>Nicene Creed</a:t>
            </a:r>
          </a:p>
        </p:txBody>
      </p:sp>
      <p:graphicFrame>
        <p:nvGraphicFramePr>
          <p:cNvPr id="4" name="Content Placeholder 3"/>
          <p:cNvGraphicFramePr>
            <a:graphicFrameLocks noGrp="1"/>
          </p:cNvGraphicFramePr>
          <p:nvPr>
            <p:ph idx="1"/>
          </p:nvPr>
        </p:nvGraphicFramePr>
        <p:xfrm>
          <a:off x="457200" y="1600200"/>
          <a:ext cx="8229600" cy="3078470"/>
        </p:xfrm>
        <a:graphic>
          <a:graphicData uri="http://schemas.openxmlformats.org/drawingml/2006/table">
            <a:tbl>
              <a:tblPr firstRow="1" bandRow="1">
                <a:tableStyleId>{2D5ABB26-0587-4C30-8999-92F81FD0307C}</a:tableStyleId>
              </a:tblPr>
              <a:tblGrid>
                <a:gridCol w="4114800"/>
                <a:gridCol w="4114800"/>
              </a:tblGrid>
              <a:tr h="3078163">
                <a:tc>
                  <a:txBody>
                    <a:bodyPr/>
                    <a:lstStyle/>
                    <a:p>
                      <a:r>
                        <a:rPr lang="en-US" sz="2800" b="1" dirty="0" smtClean="0"/>
                        <a:t>We believe</a:t>
                      </a:r>
                      <a:r>
                        <a:rPr lang="en-US" sz="2800" dirty="0" smtClean="0"/>
                        <a:t> in one Lord, Jesus Christ, </a:t>
                      </a:r>
                      <a:br>
                        <a:rPr lang="en-US" sz="2800" dirty="0" smtClean="0"/>
                      </a:br>
                      <a:r>
                        <a:rPr lang="en-US" sz="2800" dirty="0" smtClean="0"/>
                        <a:t>the only Son of God,</a:t>
                      </a:r>
                      <a:br>
                        <a:rPr lang="en-US" sz="2800" dirty="0" smtClean="0"/>
                      </a:br>
                      <a:r>
                        <a:rPr lang="en-US" sz="2800" b="1" dirty="0" smtClean="0"/>
                        <a:t>eternally begotten </a:t>
                      </a:r>
                      <a:r>
                        <a:rPr lang="en-US" sz="2800" dirty="0" smtClean="0"/>
                        <a:t>of the Father, </a:t>
                      </a:r>
                      <a:endParaRPr lang="en-US" sz="2800" dirty="0"/>
                    </a:p>
                  </a:txBody>
                  <a:tcPr marT="45715" marB="45715"/>
                </a:tc>
                <a:tc>
                  <a:txBody>
                    <a:bodyPr/>
                    <a:lstStyle/>
                    <a:p>
                      <a:r>
                        <a:rPr lang="en-US" sz="2800" b="1" dirty="0" smtClean="0"/>
                        <a:t>I believe </a:t>
                      </a:r>
                      <a:r>
                        <a:rPr lang="en-US" sz="2800" dirty="0" smtClean="0"/>
                        <a:t>in one Lord Jesus Christ,</a:t>
                      </a:r>
                      <a:br>
                        <a:rPr lang="en-US" sz="2800" dirty="0" smtClean="0"/>
                      </a:br>
                      <a:r>
                        <a:rPr lang="en-US" sz="2800" dirty="0" smtClean="0"/>
                        <a:t>the Only</a:t>
                      </a:r>
                      <a:r>
                        <a:rPr lang="en-US" sz="2800" b="1" dirty="0" smtClean="0"/>
                        <a:t> Begotten</a:t>
                      </a:r>
                      <a:r>
                        <a:rPr lang="en-US" sz="2800" dirty="0" smtClean="0"/>
                        <a:t> Son of God,</a:t>
                      </a:r>
                      <a:br>
                        <a:rPr lang="en-US" sz="2800" dirty="0" smtClean="0"/>
                      </a:br>
                      <a:r>
                        <a:rPr lang="en-US" sz="2800" b="1" dirty="0" smtClean="0"/>
                        <a:t>born </a:t>
                      </a:r>
                      <a:r>
                        <a:rPr lang="en-US" sz="2800" dirty="0" smtClean="0"/>
                        <a:t>of the Father </a:t>
                      </a:r>
                      <a:r>
                        <a:rPr lang="en-US" sz="2800" b="1" dirty="0" smtClean="0"/>
                        <a:t>before all ages.</a:t>
                      </a:r>
                      <a:r>
                        <a:rPr lang="en-US" sz="2800" dirty="0" smtClean="0"/>
                        <a:t/>
                      </a:r>
                      <a:br>
                        <a:rPr lang="en-US" sz="2800" dirty="0" smtClean="0"/>
                      </a:br>
                      <a:endParaRPr lang="en-US" sz="2800" dirty="0"/>
                    </a:p>
                  </a:txBody>
                  <a:tcPr marT="45715" marB="45715"/>
                </a:tc>
              </a:tr>
            </a:tbl>
          </a:graphicData>
        </a:graphic>
      </p:graphicFrame>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4338"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4339" name="Title 1"/>
          <p:cNvSpPr>
            <a:spLocks noGrp="1"/>
          </p:cNvSpPr>
          <p:nvPr>
            <p:ph type="title"/>
          </p:nvPr>
        </p:nvSpPr>
        <p:spPr/>
        <p:txBody>
          <a:bodyPr/>
          <a:lstStyle/>
          <a:p>
            <a:pPr eaLnBrk="1" hangingPunct="1"/>
            <a:r>
              <a:rPr lang="en-US" smtClean="0">
                <a:solidFill>
                  <a:schemeClr val="bg1"/>
                </a:solidFill>
                <a:latin typeface="Palatino Linotype" pitchFamily="18" charset="0"/>
              </a:rPr>
              <a:t>Nicene Creed</a:t>
            </a:r>
          </a:p>
        </p:txBody>
      </p:sp>
      <p:graphicFrame>
        <p:nvGraphicFramePr>
          <p:cNvPr id="4" name="Content Placeholder 3"/>
          <p:cNvGraphicFramePr>
            <a:graphicFrameLocks noGrp="1"/>
          </p:cNvGraphicFramePr>
          <p:nvPr>
            <p:ph idx="1"/>
          </p:nvPr>
        </p:nvGraphicFramePr>
        <p:xfrm>
          <a:off x="457200" y="1600200"/>
          <a:ext cx="8229600" cy="4846638"/>
        </p:xfrm>
        <a:graphic>
          <a:graphicData uri="http://schemas.openxmlformats.org/drawingml/2006/table">
            <a:tbl>
              <a:tblPr firstRow="1" bandRow="1">
                <a:tableStyleId>{2D5ABB26-0587-4C30-8999-92F81FD0307C}</a:tableStyleId>
              </a:tblPr>
              <a:tblGrid>
                <a:gridCol w="4114800"/>
                <a:gridCol w="4114800"/>
              </a:tblGrid>
              <a:tr h="4846638">
                <a:tc>
                  <a:txBody>
                    <a:bodyPr/>
                    <a:lstStyle/>
                    <a:p>
                      <a:r>
                        <a:rPr lang="en-US" sz="2400" dirty="0" smtClean="0"/>
                        <a:t>God from God, Light from Light,</a:t>
                      </a:r>
                      <a:br>
                        <a:rPr lang="en-US" sz="2400" dirty="0" smtClean="0"/>
                      </a:br>
                      <a:r>
                        <a:rPr lang="en-US" sz="2400" dirty="0" smtClean="0"/>
                        <a:t>true God from true God,</a:t>
                      </a:r>
                      <a:br>
                        <a:rPr lang="en-US" sz="2400" dirty="0" smtClean="0"/>
                      </a:br>
                      <a:r>
                        <a:rPr lang="en-US" sz="2400" dirty="0" smtClean="0"/>
                        <a:t>begotten, not made,</a:t>
                      </a:r>
                      <a:br>
                        <a:rPr lang="en-US" sz="2400" dirty="0" smtClean="0"/>
                      </a:br>
                      <a:r>
                        <a:rPr lang="en-US" sz="2400" b="1" dirty="0" smtClean="0"/>
                        <a:t>one in Being</a:t>
                      </a:r>
                      <a:r>
                        <a:rPr lang="en-US" sz="2400" dirty="0" smtClean="0"/>
                        <a:t> with the Father.</a:t>
                      </a:r>
                      <a:br>
                        <a:rPr lang="en-US" sz="2400" dirty="0" smtClean="0"/>
                      </a:br>
                      <a:r>
                        <a:rPr lang="en-US" sz="2400" dirty="0" smtClean="0"/>
                        <a:t>Through him all things were made.</a:t>
                      </a:r>
                      <a:br>
                        <a:rPr lang="en-US" sz="2400" dirty="0" smtClean="0"/>
                      </a:br>
                      <a:r>
                        <a:rPr lang="en-US" sz="2400" dirty="0" smtClean="0"/>
                        <a:t>For us men and for our salvation</a:t>
                      </a:r>
                      <a:br>
                        <a:rPr lang="en-US" sz="2400" dirty="0" smtClean="0"/>
                      </a:br>
                      <a:r>
                        <a:rPr lang="en-US" sz="2400" dirty="0" smtClean="0"/>
                        <a:t>he came down from heaven:</a:t>
                      </a:r>
                      <a:br>
                        <a:rPr lang="en-US" sz="2400" dirty="0" smtClean="0"/>
                      </a:br>
                      <a:r>
                        <a:rPr lang="en-US" sz="2400" b="1" dirty="0" smtClean="0"/>
                        <a:t>by the power of </a:t>
                      </a:r>
                      <a:r>
                        <a:rPr lang="en-US" sz="2400" dirty="0" smtClean="0"/>
                        <a:t>the Holy Spirit</a:t>
                      </a:r>
                      <a:r>
                        <a:rPr lang="en-US" sz="2400" b="1" dirty="0" smtClean="0"/>
                        <a:t/>
                      </a:r>
                      <a:br>
                        <a:rPr lang="en-US" sz="2400" b="1" dirty="0" smtClean="0"/>
                      </a:br>
                      <a:r>
                        <a:rPr lang="en-US" sz="2400" b="1" dirty="0" smtClean="0"/>
                        <a:t>he was born </a:t>
                      </a:r>
                      <a:r>
                        <a:rPr lang="en-US" sz="2400" dirty="0" smtClean="0"/>
                        <a:t>of the Virgin Mary,</a:t>
                      </a:r>
                      <a:br>
                        <a:rPr lang="en-US" sz="2400" dirty="0" smtClean="0"/>
                      </a:br>
                      <a:r>
                        <a:rPr lang="en-US" sz="2400" dirty="0" smtClean="0"/>
                        <a:t>and became man.</a:t>
                      </a:r>
                      <a:endParaRPr lang="en-US" sz="2400" dirty="0"/>
                    </a:p>
                  </a:txBody>
                  <a:tcPr marT="45723" marB="45723"/>
                </a:tc>
                <a:tc>
                  <a:txBody>
                    <a:bodyPr/>
                    <a:lstStyle/>
                    <a:p>
                      <a:r>
                        <a:rPr lang="en-US" sz="2400" dirty="0" smtClean="0"/>
                        <a:t>God from God, Light from Light,</a:t>
                      </a:r>
                      <a:br>
                        <a:rPr lang="en-US" sz="2400" dirty="0" smtClean="0"/>
                      </a:br>
                      <a:r>
                        <a:rPr lang="en-US" sz="2400" dirty="0" smtClean="0"/>
                        <a:t>true God from true God,</a:t>
                      </a:r>
                      <a:br>
                        <a:rPr lang="en-US" sz="2400" dirty="0" smtClean="0"/>
                      </a:br>
                      <a:r>
                        <a:rPr lang="en-US" sz="2400" dirty="0" smtClean="0"/>
                        <a:t>begotten, not made,</a:t>
                      </a:r>
                      <a:br>
                        <a:rPr lang="en-US" sz="2400" dirty="0" smtClean="0"/>
                      </a:br>
                      <a:r>
                        <a:rPr lang="en-US" sz="2400" b="1" dirty="0" smtClean="0"/>
                        <a:t>consubstantial</a:t>
                      </a:r>
                      <a:r>
                        <a:rPr lang="en-US" sz="2400" dirty="0" smtClean="0"/>
                        <a:t> with the Father;</a:t>
                      </a:r>
                      <a:br>
                        <a:rPr lang="en-US" sz="2400" dirty="0" smtClean="0"/>
                      </a:br>
                      <a:r>
                        <a:rPr lang="en-US" sz="2400" dirty="0" smtClean="0"/>
                        <a:t>through him all things were made.</a:t>
                      </a:r>
                      <a:br>
                        <a:rPr lang="en-US" sz="2400" dirty="0" smtClean="0"/>
                      </a:br>
                      <a:r>
                        <a:rPr lang="en-US" sz="2400" dirty="0" smtClean="0"/>
                        <a:t>For us men and for our salvation</a:t>
                      </a:r>
                      <a:br>
                        <a:rPr lang="en-US" sz="2400" dirty="0" smtClean="0"/>
                      </a:br>
                      <a:r>
                        <a:rPr lang="en-US" sz="2400" dirty="0" smtClean="0"/>
                        <a:t>he came down from heaven,</a:t>
                      </a:r>
                      <a:br>
                        <a:rPr lang="en-US" sz="2400" dirty="0" smtClean="0"/>
                      </a:br>
                      <a:r>
                        <a:rPr lang="en-US" sz="2400" b="1" dirty="0" smtClean="0"/>
                        <a:t>and by </a:t>
                      </a:r>
                      <a:r>
                        <a:rPr lang="en-US" sz="2400" dirty="0" smtClean="0"/>
                        <a:t>the Holy Spirit</a:t>
                      </a:r>
                      <a:r>
                        <a:rPr lang="en-US" sz="2400" b="1" dirty="0" smtClean="0"/>
                        <a:t/>
                      </a:r>
                      <a:br>
                        <a:rPr lang="en-US" sz="2400" b="1" dirty="0" smtClean="0"/>
                      </a:br>
                      <a:r>
                        <a:rPr lang="en-US" sz="2400" b="1" dirty="0" smtClean="0"/>
                        <a:t>was incarnate </a:t>
                      </a:r>
                      <a:r>
                        <a:rPr lang="en-US" sz="2400" dirty="0" smtClean="0"/>
                        <a:t>of the Virgin Mary, and became man.</a:t>
                      </a:r>
                      <a:br>
                        <a:rPr lang="en-US" sz="2400" dirty="0" smtClean="0"/>
                      </a:br>
                      <a:endParaRPr lang="en-US" sz="2400" dirty="0"/>
                    </a:p>
                  </a:txBody>
                  <a:tcPr marT="45723" marB="45723"/>
                </a:tc>
              </a:tr>
            </a:tbl>
          </a:graphicData>
        </a:graphic>
      </p:graphicFrame>
    </p:spTree>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5362"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5363" name="Title 1"/>
          <p:cNvSpPr>
            <a:spLocks noGrp="1"/>
          </p:cNvSpPr>
          <p:nvPr>
            <p:ph type="title"/>
          </p:nvPr>
        </p:nvSpPr>
        <p:spPr/>
        <p:txBody>
          <a:bodyPr/>
          <a:lstStyle/>
          <a:p>
            <a:pPr eaLnBrk="1" hangingPunct="1"/>
            <a:r>
              <a:rPr lang="en-US" smtClean="0">
                <a:solidFill>
                  <a:schemeClr val="bg1"/>
                </a:solidFill>
                <a:latin typeface="Palatino Linotype" pitchFamily="18" charset="0"/>
              </a:rPr>
              <a:t>Nicene Creed</a:t>
            </a:r>
          </a:p>
        </p:txBody>
      </p:sp>
      <p:graphicFrame>
        <p:nvGraphicFramePr>
          <p:cNvPr id="4" name="Content Placeholder 3"/>
          <p:cNvGraphicFramePr>
            <a:graphicFrameLocks noGrp="1"/>
          </p:cNvGraphicFramePr>
          <p:nvPr>
            <p:ph idx="1"/>
          </p:nvPr>
        </p:nvGraphicFramePr>
        <p:xfrm>
          <a:off x="457200" y="1600200"/>
          <a:ext cx="8229600" cy="5578475"/>
        </p:xfrm>
        <a:graphic>
          <a:graphicData uri="http://schemas.openxmlformats.org/drawingml/2006/table">
            <a:tbl>
              <a:tblPr firstRow="1" bandRow="1">
                <a:tableStyleId>{2D5ABB26-0587-4C30-8999-92F81FD0307C}</a:tableStyleId>
              </a:tblPr>
              <a:tblGrid>
                <a:gridCol w="4114800"/>
                <a:gridCol w="4114800"/>
              </a:tblGrid>
              <a:tr h="5578475">
                <a:tc>
                  <a:txBody>
                    <a:bodyPr/>
                    <a:lstStyle/>
                    <a:p>
                      <a:r>
                        <a:rPr lang="en-US" sz="2400" dirty="0" smtClean="0"/>
                        <a:t>For our sake he was crucified under Pontius Pilate;</a:t>
                      </a:r>
                      <a:br>
                        <a:rPr lang="en-US" sz="2400" dirty="0" smtClean="0"/>
                      </a:br>
                      <a:r>
                        <a:rPr lang="en-US" sz="2400" b="1" dirty="0" smtClean="0"/>
                        <a:t>he suffered, died, </a:t>
                      </a:r>
                      <a:r>
                        <a:rPr lang="en-US" sz="2400" dirty="0" smtClean="0"/>
                        <a:t>and was buried.</a:t>
                      </a:r>
                      <a:r>
                        <a:rPr lang="en-US" sz="2400" b="1" dirty="0" smtClean="0"/>
                        <a:t/>
                      </a:r>
                      <a:br>
                        <a:rPr lang="en-US" sz="2400" b="1" dirty="0" smtClean="0"/>
                      </a:br>
                      <a:r>
                        <a:rPr lang="en-US" sz="2400" b="1" dirty="0" smtClean="0"/>
                        <a:t>On the third day he rose again</a:t>
                      </a:r>
                      <a:br>
                        <a:rPr lang="en-US" sz="2400" b="1" dirty="0" smtClean="0"/>
                      </a:br>
                      <a:r>
                        <a:rPr lang="en-US" sz="2400" dirty="0" smtClean="0"/>
                        <a:t>in</a:t>
                      </a:r>
                      <a:r>
                        <a:rPr lang="en-US" sz="2400" b="1" dirty="0" smtClean="0"/>
                        <a:t> fulfillment of </a:t>
                      </a:r>
                      <a:r>
                        <a:rPr lang="en-US" sz="2400" dirty="0" smtClean="0"/>
                        <a:t>the Scriptures;</a:t>
                      </a:r>
                      <a:br>
                        <a:rPr lang="en-US" sz="2400" dirty="0" smtClean="0"/>
                      </a:br>
                      <a:r>
                        <a:rPr lang="en-US" sz="2400" dirty="0" smtClean="0"/>
                        <a:t>he ascended into heaven </a:t>
                      </a:r>
                      <a:br>
                        <a:rPr lang="en-US" sz="2400" dirty="0" smtClean="0"/>
                      </a:br>
                      <a:r>
                        <a:rPr lang="en-US" sz="2400" dirty="0" smtClean="0"/>
                        <a:t>and is seated at the right hand of the Father.</a:t>
                      </a:r>
                      <a:br>
                        <a:rPr lang="en-US" sz="2400" dirty="0" smtClean="0"/>
                      </a:br>
                      <a:r>
                        <a:rPr lang="en-US" sz="2400" dirty="0" smtClean="0"/>
                        <a:t>He will come again in glory</a:t>
                      </a:r>
                      <a:br>
                        <a:rPr lang="en-US" sz="2400" dirty="0" smtClean="0"/>
                      </a:br>
                      <a:r>
                        <a:rPr lang="en-US" sz="2400" dirty="0" smtClean="0"/>
                        <a:t>to judge the living and the dead,</a:t>
                      </a:r>
                      <a:br>
                        <a:rPr lang="en-US" sz="2400" dirty="0" smtClean="0"/>
                      </a:br>
                      <a:r>
                        <a:rPr lang="en-US" sz="2400" dirty="0" smtClean="0"/>
                        <a:t>and his kingdom will have no end.</a:t>
                      </a:r>
                      <a:br>
                        <a:rPr lang="en-US" sz="2400" dirty="0" smtClean="0"/>
                      </a:br>
                      <a:endParaRPr lang="en-US" sz="2400" dirty="0"/>
                    </a:p>
                  </a:txBody>
                  <a:tcPr marT="45725" marB="45725"/>
                </a:tc>
                <a:tc>
                  <a:txBody>
                    <a:bodyPr/>
                    <a:lstStyle/>
                    <a:p>
                      <a:r>
                        <a:rPr lang="en-US" sz="2400" dirty="0" smtClean="0"/>
                        <a:t>For our sake he was crucified under Pontius Pilate,</a:t>
                      </a:r>
                      <a:br>
                        <a:rPr lang="en-US" sz="2400" dirty="0" smtClean="0"/>
                      </a:br>
                      <a:r>
                        <a:rPr lang="en-US" sz="2400" b="1" dirty="0" smtClean="0"/>
                        <a:t>he suffered death </a:t>
                      </a:r>
                      <a:r>
                        <a:rPr lang="en-US" sz="2400" dirty="0" smtClean="0"/>
                        <a:t>and was buried,</a:t>
                      </a:r>
                      <a:r>
                        <a:rPr lang="en-US" sz="2400" b="1" dirty="0" smtClean="0"/>
                        <a:t/>
                      </a:r>
                      <a:br>
                        <a:rPr lang="en-US" sz="2400" b="1" dirty="0" smtClean="0"/>
                      </a:br>
                      <a:r>
                        <a:rPr lang="en-US" sz="2400" b="1" dirty="0" smtClean="0"/>
                        <a:t>and rose again on the third day</a:t>
                      </a:r>
                      <a:br>
                        <a:rPr lang="en-US" sz="2400" b="1" dirty="0" smtClean="0"/>
                      </a:br>
                      <a:r>
                        <a:rPr lang="en-US" sz="2400" dirty="0" smtClean="0"/>
                        <a:t>in</a:t>
                      </a:r>
                      <a:r>
                        <a:rPr lang="en-US" sz="2400" b="1" dirty="0" smtClean="0"/>
                        <a:t> accordance with </a:t>
                      </a:r>
                      <a:r>
                        <a:rPr lang="en-US" sz="2400" dirty="0" smtClean="0"/>
                        <a:t>the Scriptures.</a:t>
                      </a:r>
                      <a:br>
                        <a:rPr lang="en-US" sz="2400" dirty="0" smtClean="0"/>
                      </a:br>
                      <a:r>
                        <a:rPr lang="en-US" sz="2400" dirty="0" smtClean="0"/>
                        <a:t>He ascended into heaven </a:t>
                      </a:r>
                      <a:br>
                        <a:rPr lang="en-US" sz="2400" dirty="0" smtClean="0"/>
                      </a:br>
                      <a:r>
                        <a:rPr lang="en-US" sz="2400" dirty="0" smtClean="0"/>
                        <a:t>and is seated at the right hand of the Father.</a:t>
                      </a:r>
                      <a:br>
                        <a:rPr lang="en-US" sz="2400" dirty="0" smtClean="0"/>
                      </a:br>
                      <a:r>
                        <a:rPr lang="en-US" sz="2400" dirty="0" smtClean="0"/>
                        <a:t>He will come again in glory</a:t>
                      </a:r>
                      <a:br>
                        <a:rPr lang="en-US" sz="2400" dirty="0" smtClean="0"/>
                      </a:br>
                      <a:r>
                        <a:rPr lang="en-US" sz="2400" dirty="0" smtClean="0"/>
                        <a:t>to judge the living and the dead</a:t>
                      </a:r>
                      <a:br>
                        <a:rPr lang="en-US" sz="2400" dirty="0" smtClean="0"/>
                      </a:br>
                      <a:r>
                        <a:rPr lang="en-US" sz="2400" dirty="0" smtClean="0"/>
                        <a:t>and his kingdom will have no end.</a:t>
                      </a:r>
                      <a:endParaRPr lang="en-US" sz="2400" dirty="0"/>
                    </a:p>
                  </a:txBody>
                  <a:tcPr marT="45725" marB="45725"/>
                </a:tc>
              </a:tr>
            </a:tbl>
          </a:graphicData>
        </a:graphic>
      </p:graphicFrame>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6386"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6387" name="Title 1"/>
          <p:cNvSpPr>
            <a:spLocks noGrp="1"/>
          </p:cNvSpPr>
          <p:nvPr>
            <p:ph type="title"/>
          </p:nvPr>
        </p:nvSpPr>
        <p:spPr/>
        <p:txBody>
          <a:bodyPr/>
          <a:lstStyle/>
          <a:p>
            <a:pPr eaLnBrk="1" hangingPunct="1"/>
            <a:r>
              <a:rPr lang="en-US" smtClean="0">
                <a:solidFill>
                  <a:schemeClr val="bg1"/>
                </a:solidFill>
                <a:latin typeface="Palatino Linotype" pitchFamily="18" charset="0"/>
              </a:rPr>
              <a:t>Nicene Creed</a:t>
            </a:r>
          </a:p>
        </p:txBody>
      </p:sp>
      <p:graphicFrame>
        <p:nvGraphicFramePr>
          <p:cNvPr id="4" name="Content Placeholder 3"/>
          <p:cNvGraphicFramePr>
            <a:graphicFrameLocks noGrp="1"/>
          </p:cNvGraphicFramePr>
          <p:nvPr>
            <p:ph idx="1"/>
          </p:nvPr>
        </p:nvGraphicFramePr>
        <p:xfrm>
          <a:off x="457200" y="1600200"/>
          <a:ext cx="8229600" cy="4785348"/>
        </p:xfrm>
        <a:graphic>
          <a:graphicData uri="http://schemas.openxmlformats.org/drawingml/2006/table">
            <a:tbl>
              <a:tblPr firstRow="1" bandRow="1">
                <a:tableStyleId>{2D5ABB26-0587-4C30-8999-92F81FD0307C}</a:tableStyleId>
              </a:tblPr>
              <a:tblGrid>
                <a:gridCol w="4114800"/>
                <a:gridCol w="4114800"/>
              </a:tblGrid>
              <a:tr h="4784725">
                <a:tc>
                  <a:txBody>
                    <a:bodyPr/>
                    <a:lstStyle/>
                    <a:p>
                      <a:r>
                        <a:rPr lang="en-US" sz="2800" b="1" dirty="0" smtClean="0"/>
                        <a:t>We believe</a:t>
                      </a:r>
                      <a:r>
                        <a:rPr lang="en-US" sz="2800" dirty="0" smtClean="0"/>
                        <a:t> in the Holy Spirit,</a:t>
                      </a:r>
                      <a:br>
                        <a:rPr lang="en-US" sz="2800" dirty="0" smtClean="0"/>
                      </a:br>
                      <a:r>
                        <a:rPr lang="en-US" sz="2800" dirty="0" smtClean="0"/>
                        <a:t>the Lord, the giver of life, who proceeds from the Father and the Son.</a:t>
                      </a:r>
                      <a:br>
                        <a:rPr lang="en-US" sz="2800" dirty="0" smtClean="0"/>
                      </a:br>
                      <a:r>
                        <a:rPr lang="en-US" sz="2800" dirty="0" smtClean="0"/>
                        <a:t>With the Father and the Son</a:t>
                      </a:r>
                      <a:br>
                        <a:rPr lang="en-US" sz="2800" dirty="0" smtClean="0"/>
                      </a:br>
                      <a:r>
                        <a:rPr lang="en-US" sz="2800" b="1" dirty="0" smtClean="0"/>
                        <a:t>he is worshiped</a:t>
                      </a:r>
                      <a:r>
                        <a:rPr lang="en-US" sz="2800" dirty="0" smtClean="0"/>
                        <a:t> and glorified.</a:t>
                      </a:r>
                      <a:br>
                        <a:rPr lang="en-US" sz="2800" dirty="0" smtClean="0"/>
                      </a:br>
                      <a:r>
                        <a:rPr lang="en-US" sz="2800" b="1" dirty="0" smtClean="0"/>
                        <a:t>He</a:t>
                      </a:r>
                      <a:r>
                        <a:rPr lang="en-US" sz="2800" dirty="0" smtClean="0"/>
                        <a:t> has spoken through the Prophets.</a:t>
                      </a:r>
                      <a:endParaRPr lang="en-US" sz="2800" dirty="0"/>
                    </a:p>
                  </a:txBody>
                  <a:tcPr marT="45714" marB="45714"/>
                </a:tc>
                <a:tc>
                  <a:txBody>
                    <a:bodyPr/>
                    <a:lstStyle/>
                    <a:p>
                      <a:r>
                        <a:rPr lang="en-US" sz="2800" b="1" dirty="0" smtClean="0"/>
                        <a:t>I believe</a:t>
                      </a:r>
                      <a:r>
                        <a:rPr lang="en-US" sz="2800" dirty="0" smtClean="0"/>
                        <a:t> in the Holy Spirit, </a:t>
                      </a:r>
                      <a:br>
                        <a:rPr lang="en-US" sz="2800" dirty="0" smtClean="0"/>
                      </a:br>
                      <a:r>
                        <a:rPr lang="en-US" sz="2800" dirty="0" smtClean="0"/>
                        <a:t>the Lord, the giver of life, </a:t>
                      </a:r>
                      <a:br>
                        <a:rPr lang="en-US" sz="2800" dirty="0" smtClean="0"/>
                      </a:br>
                      <a:r>
                        <a:rPr lang="en-US" sz="2800" dirty="0" smtClean="0"/>
                        <a:t>who proceeds from the Father and the Son,</a:t>
                      </a:r>
                      <a:br>
                        <a:rPr lang="en-US" sz="2800" dirty="0" smtClean="0"/>
                      </a:br>
                      <a:r>
                        <a:rPr lang="en-US" sz="2800" b="1" dirty="0" smtClean="0"/>
                        <a:t>who </a:t>
                      </a:r>
                      <a:r>
                        <a:rPr lang="en-US" sz="2800" dirty="0" smtClean="0"/>
                        <a:t>with the Father and the Son</a:t>
                      </a:r>
                      <a:r>
                        <a:rPr lang="en-US" sz="2800" b="1" dirty="0" smtClean="0"/>
                        <a:t/>
                      </a:r>
                      <a:br>
                        <a:rPr lang="en-US" sz="2800" b="1" dirty="0" smtClean="0"/>
                      </a:br>
                      <a:r>
                        <a:rPr lang="en-US" sz="2800" b="1" dirty="0" smtClean="0"/>
                        <a:t>is adored</a:t>
                      </a:r>
                      <a:r>
                        <a:rPr lang="en-US" sz="2800" dirty="0" smtClean="0"/>
                        <a:t> and glorified,</a:t>
                      </a:r>
                      <a:br>
                        <a:rPr lang="en-US" sz="2800" dirty="0" smtClean="0"/>
                      </a:br>
                      <a:r>
                        <a:rPr lang="en-US" sz="2800" b="1" dirty="0" smtClean="0"/>
                        <a:t>who</a:t>
                      </a:r>
                      <a:r>
                        <a:rPr lang="en-US" sz="2800" dirty="0" smtClean="0"/>
                        <a:t> has spoken through the prophets.</a:t>
                      </a:r>
                      <a:endParaRPr lang="en-US" sz="2800" dirty="0"/>
                    </a:p>
                  </a:txBody>
                  <a:tcPr marT="45714" marB="45714"/>
                </a:tc>
              </a:tr>
            </a:tbl>
          </a:graphicData>
        </a:graphic>
      </p:graphicFrame>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7410"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7411" name="Title 1"/>
          <p:cNvSpPr>
            <a:spLocks noGrp="1"/>
          </p:cNvSpPr>
          <p:nvPr>
            <p:ph type="title"/>
          </p:nvPr>
        </p:nvSpPr>
        <p:spPr/>
        <p:txBody>
          <a:bodyPr/>
          <a:lstStyle/>
          <a:p>
            <a:pPr eaLnBrk="1" hangingPunct="1"/>
            <a:r>
              <a:rPr lang="en-US" smtClean="0">
                <a:solidFill>
                  <a:schemeClr val="bg1"/>
                </a:solidFill>
                <a:latin typeface="Palatino Linotype" pitchFamily="18" charset="0"/>
              </a:rPr>
              <a:t>Nicene Creed</a:t>
            </a:r>
          </a:p>
        </p:txBody>
      </p:sp>
      <p:graphicFrame>
        <p:nvGraphicFramePr>
          <p:cNvPr id="4" name="Content Placeholder 3"/>
          <p:cNvGraphicFramePr>
            <a:graphicFrameLocks noGrp="1"/>
          </p:cNvGraphicFramePr>
          <p:nvPr>
            <p:ph idx="1"/>
          </p:nvPr>
        </p:nvGraphicFramePr>
        <p:xfrm>
          <a:off x="457200" y="1600200"/>
          <a:ext cx="8229600" cy="4359275"/>
        </p:xfrm>
        <a:graphic>
          <a:graphicData uri="http://schemas.openxmlformats.org/drawingml/2006/table">
            <a:tbl>
              <a:tblPr firstRow="1" bandRow="1">
                <a:tableStyleId>{2D5ABB26-0587-4C30-8999-92F81FD0307C}</a:tableStyleId>
              </a:tblPr>
              <a:tblGrid>
                <a:gridCol w="4114800"/>
                <a:gridCol w="4114800"/>
              </a:tblGrid>
              <a:tr h="4359275">
                <a:tc>
                  <a:txBody>
                    <a:bodyPr/>
                    <a:lstStyle/>
                    <a:p>
                      <a:r>
                        <a:rPr lang="en-US" sz="2800" b="1" dirty="0" smtClean="0"/>
                        <a:t>We believe</a:t>
                      </a:r>
                      <a:r>
                        <a:rPr lang="en-US" sz="2800" dirty="0" smtClean="0"/>
                        <a:t> in one holy catholic and apostolic Church</a:t>
                      </a:r>
                      <a:r>
                        <a:rPr lang="en-US" sz="2800" b="1" dirty="0" smtClean="0"/>
                        <a:t>.</a:t>
                      </a:r>
                      <a:r>
                        <a:rPr lang="en-US" sz="2800" dirty="0" smtClean="0"/>
                        <a:t/>
                      </a:r>
                      <a:br>
                        <a:rPr lang="en-US" sz="2800" dirty="0" smtClean="0"/>
                      </a:br>
                      <a:r>
                        <a:rPr lang="en-US" sz="2800" b="1" dirty="0" smtClean="0"/>
                        <a:t>We acknowledge</a:t>
                      </a:r>
                      <a:r>
                        <a:rPr lang="en-US" sz="2800" dirty="0" smtClean="0"/>
                        <a:t> one baptism for the forgiveness of sins</a:t>
                      </a:r>
                      <a:r>
                        <a:rPr lang="en-US" sz="2800" b="1" dirty="0" smtClean="0"/>
                        <a:t>.</a:t>
                      </a:r>
                      <a:r>
                        <a:rPr lang="en-US" sz="2800" dirty="0" smtClean="0"/>
                        <a:t/>
                      </a:r>
                      <a:br>
                        <a:rPr lang="en-US" sz="2800" dirty="0" smtClean="0"/>
                      </a:br>
                      <a:r>
                        <a:rPr lang="en-US" sz="2800" b="1" dirty="0" smtClean="0"/>
                        <a:t>We look for</a:t>
                      </a:r>
                      <a:r>
                        <a:rPr lang="en-US" sz="2800" dirty="0" smtClean="0"/>
                        <a:t> the</a:t>
                      </a:r>
                      <a:br>
                        <a:rPr lang="en-US" sz="2800" dirty="0" smtClean="0"/>
                      </a:br>
                      <a:r>
                        <a:rPr lang="en-US" sz="2800" dirty="0" smtClean="0"/>
                        <a:t>resurrection of the dead</a:t>
                      </a:r>
                      <a:r>
                        <a:rPr lang="en-US" sz="2800" b="1" dirty="0" smtClean="0"/>
                        <a:t>,</a:t>
                      </a:r>
                      <a:r>
                        <a:rPr lang="en-US" sz="2800" dirty="0" smtClean="0"/>
                        <a:t/>
                      </a:r>
                      <a:br>
                        <a:rPr lang="en-US" sz="2800" dirty="0" smtClean="0"/>
                      </a:br>
                      <a:r>
                        <a:rPr lang="en-US" sz="2800" dirty="0" smtClean="0"/>
                        <a:t>and the life of the world to come. Amen.</a:t>
                      </a:r>
                      <a:endParaRPr lang="en-US" sz="2800" dirty="0"/>
                    </a:p>
                  </a:txBody>
                  <a:tcPr marT="45727" marB="45727"/>
                </a:tc>
                <a:tc>
                  <a:txBody>
                    <a:bodyPr/>
                    <a:lstStyle/>
                    <a:p>
                      <a:r>
                        <a:rPr lang="en-US" sz="2800" b="1" dirty="0" smtClean="0"/>
                        <a:t>I believe in</a:t>
                      </a:r>
                      <a:r>
                        <a:rPr lang="en-US" sz="2800" dirty="0" smtClean="0"/>
                        <a:t> one, holy, </a:t>
                      </a:r>
                      <a:br>
                        <a:rPr lang="en-US" sz="2800" dirty="0" smtClean="0"/>
                      </a:br>
                      <a:r>
                        <a:rPr lang="en-US" sz="2800" dirty="0" smtClean="0"/>
                        <a:t>catholic and apostolic Church.</a:t>
                      </a:r>
                      <a:br>
                        <a:rPr lang="en-US" sz="2800" dirty="0" smtClean="0"/>
                      </a:br>
                      <a:r>
                        <a:rPr lang="en-US" sz="2800" b="1" dirty="0" smtClean="0"/>
                        <a:t>I confess</a:t>
                      </a:r>
                      <a:r>
                        <a:rPr lang="en-US" sz="2800" dirty="0" smtClean="0"/>
                        <a:t> one baptism</a:t>
                      </a:r>
                      <a:br>
                        <a:rPr lang="en-US" sz="2800" dirty="0" smtClean="0"/>
                      </a:br>
                      <a:r>
                        <a:rPr lang="en-US" sz="2800" dirty="0" smtClean="0"/>
                        <a:t>for the forgiveness of sins</a:t>
                      </a:r>
                      <a:br>
                        <a:rPr lang="en-US" sz="2800" dirty="0" smtClean="0"/>
                      </a:br>
                      <a:r>
                        <a:rPr lang="en-US" sz="2800" b="1" dirty="0" smtClean="0"/>
                        <a:t>and I look forward to</a:t>
                      </a:r>
                      <a:r>
                        <a:rPr lang="en-US" sz="2800" dirty="0" smtClean="0"/>
                        <a:t> the resurrection of the dead</a:t>
                      </a:r>
                      <a:br>
                        <a:rPr lang="en-US" sz="2800" dirty="0" smtClean="0"/>
                      </a:br>
                      <a:r>
                        <a:rPr lang="en-US" sz="2800" dirty="0" smtClean="0"/>
                        <a:t>and the life of the world to come. Amen.</a:t>
                      </a:r>
                      <a:endParaRPr lang="en-US" sz="2800" dirty="0"/>
                    </a:p>
                  </a:txBody>
                  <a:tcPr marT="45727" marB="45727"/>
                </a:tc>
              </a:tr>
            </a:tbl>
          </a:graphicData>
        </a:graphic>
      </p:graphicFrame>
    </p:spTree>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8434" name="Group 9"/>
          <p:cNvGrpSpPr>
            <a:grpSpLocks/>
          </p:cNvGrpSpPr>
          <p:nvPr/>
        </p:nvGrpSpPr>
        <p:grpSpPr bwMode="auto">
          <a:xfrm>
            <a:off x="0" y="0"/>
            <a:ext cx="9144000" cy="1524000"/>
            <a:chOff x="0" y="0"/>
            <a:chExt cx="9144000" cy="1524000"/>
          </a:xfrm>
        </p:grpSpPr>
        <p:sp>
          <p:nvSpPr>
            <p:cNvPr id="11" name="Rectangle 10"/>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3" name="Rectangle 12"/>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8435" name="Title 1"/>
          <p:cNvSpPr>
            <a:spLocks noGrp="1"/>
          </p:cNvSpPr>
          <p:nvPr>
            <p:ph type="title"/>
          </p:nvPr>
        </p:nvSpPr>
        <p:spPr>
          <a:xfrm>
            <a:off x="457200" y="0"/>
            <a:ext cx="8229600" cy="1295400"/>
          </a:xfrm>
        </p:spPr>
        <p:txBody>
          <a:bodyPr/>
          <a:lstStyle/>
          <a:p>
            <a:pPr eaLnBrk="1" hangingPunct="1"/>
            <a:r>
              <a:rPr lang="en-US" b="1" smtClean="0">
                <a:solidFill>
                  <a:schemeClr val="bg1"/>
                </a:solidFill>
                <a:latin typeface="Palatino Linotype" pitchFamily="18" charset="0"/>
              </a:rPr>
              <a:t>“Consubstantial”</a:t>
            </a:r>
            <a:r>
              <a:rPr lang="en-US" smtClean="0">
                <a:solidFill>
                  <a:schemeClr val="bg1"/>
                </a:solidFill>
                <a:latin typeface="Palatino Linotype" pitchFamily="18" charset="0"/>
              </a:rPr>
              <a:t/>
            </a:r>
            <a:br>
              <a:rPr lang="en-US" smtClean="0">
                <a:solidFill>
                  <a:schemeClr val="bg1"/>
                </a:solidFill>
                <a:latin typeface="Palatino Linotype" pitchFamily="18" charset="0"/>
              </a:rPr>
            </a:br>
            <a:r>
              <a:rPr lang="en-US" sz="2700" smtClean="0">
                <a:solidFill>
                  <a:schemeClr val="bg1"/>
                </a:solidFill>
                <a:latin typeface="Palatino Linotype" pitchFamily="18" charset="0"/>
              </a:rPr>
              <a:t>“Of the same substance” as the Father</a:t>
            </a:r>
          </a:p>
        </p:txBody>
      </p:sp>
      <p:graphicFrame>
        <p:nvGraphicFramePr>
          <p:cNvPr id="4" name="Content Placeholder 3"/>
          <p:cNvGraphicFramePr>
            <a:graphicFrameLocks noGrp="1"/>
          </p:cNvGraphicFramePr>
          <p:nvPr>
            <p:ph idx="1"/>
          </p:nvPr>
        </p:nvGraphicFramePr>
        <p:xfrm>
          <a:off x="0" y="1600200"/>
          <a:ext cx="9144000" cy="1676400"/>
        </p:xfrm>
        <a:graphic>
          <a:graphicData uri="http://schemas.openxmlformats.org/drawingml/2006/table">
            <a:tbl>
              <a:tblPr firstRow="1" bandRow="1">
                <a:tableStyleId>{2D5ABB26-0587-4C30-8999-92F81FD0307C}</a:tableStyleId>
              </a:tblPr>
              <a:tblGrid>
                <a:gridCol w="2286000"/>
                <a:gridCol w="2286000"/>
                <a:gridCol w="2286000"/>
                <a:gridCol w="2286000"/>
              </a:tblGrid>
              <a:tr h="838200">
                <a:tc>
                  <a:txBody>
                    <a:bodyPr/>
                    <a:lstStyle/>
                    <a:p>
                      <a:pPr algn="ctr"/>
                      <a:r>
                        <a:rPr lang="en-US" sz="2400" b="1" dirty="0" smtClean="0"/>
                        <a:t>Greek</a:t>
                      </a:r>
                      <a:endParaRPr lang="en-US" sz="2400" b="1" dirty="0"/>
                    </a:p>
                  </a:txBody>
                  <a:tcPr/>
                </a:tc>
                <a:tc>
                  <a:txBody>
                    <a:bodyPr/>
                    <a:lstStyle/>
                    <a:p>
                      <a:pPr algn="ctr"/>
                      <a:r>
                        <a:rPr lang="en-US" sz="2400" b="1" dirty="0" smtClean="0"/>
                        <a:t>Latin</a:t>
                      </a:r>
                      <a:endParaRPr lang="en-US" sz="2400" b="1" dirty="0"/>
                    </a:p>
                  </a:txBody>
                  <a:tcPr/>
                </a:tc>
                <a:tc>
                  <a:txBody>
                    <a:bodyPr/>
                    <a:lstStyle/>
                    <a:p>
                      <a:pPr algn="ctr"/>
                      <a:r>
                        <a:rPr lang="en-US" sz="2400" b="1" dirty="0" smtClean="0"/>
                        <a:t>1970 Translation</a:t>
                      </a:r>
                      <a:endParaRPr lang="en-US" sz="2400" b="1" dirty="0"/>
                    </a:p>
                  </a:txBody>
                  <a:tcPr/>
                </a:tc>
                <a:tc>
                  <a:txBody>
                    <a:bodyPr/>
                    <a:lstStyle/>
                    <a:p>
                      <a:pPr algn="ctr"/>
                      <a:r>
                        <a:rPr lang="en-US" sz="2400" b="1" dirty="0" smtClean="0"/>
                        <a:t>New Roman Missal</a:t>
                      </a:r>
                      <a:endParaRPr lang="en-US" sz="2400" b="1" dirty="0"/>
                    </a:p>
                  </a:txBody>
                  <a:tcPr/>
                </a:tc>
              </a:tr>
              <a:tr h="838200">
                <a:tc>
                  <a:txBody>
                    <a:bodyPr/>
                    <a:lstStyle/>
                    <a:p>
                      <a:pPr algn="ctr"/>
                      <a:r>
                        <a:rPr lang="en-US" sz="2000" i="1" dirty="0" err="1" smtClean="0"/>
                        <a:t>homousion</a:t>
                      </a:r>
                      <a:endParaRPr lang="en-US" sz="2000" i="1" dirty="0"/>
                    </a:p>
                  </a:txBody>
                  <a:tcPr/>
                </a:tc>
                <a:tc>
                  <a:txBody>
                    <a:bodyPr/>
                    <a:lstStyle/>
                    <a:p>
                      <a:pPr algn="ctr"/>
                      <a:r>
                        <a:rPr lang="en-US" sz="2000" i="1" dirty="0" err="1" smtClean="0"/>
                        <a:t>consubstantialem</a:t>
                      </a:r>
                      <a:endParaRPr lang="en-US" sz="2000" i="1" dirty="0"/>
                    </a:p>
                  </a:txBody>
                  <a:tcPr/>
                </a:tc>
                <a:tc>
                  <a:txBody>
                    <a:bodyPr/>
                    <a:lstStyle/>
                    <a:p>
                      <a:pPr algn="ctr"/>
                      <a:r>
                        <a:rPr lang="en-US" sz="2000" dirty="0" smtClean="0"/>
                        <a:t>“one in being</a:t>
                      </a:r>
                      <a:r>
                        <a:rPr lang="en-US" sz="2000" baseline="0" dirty="0" smtClean="0"/>
                        <a:t> (with the Father)”</a:t>
                      </a:r>
                      <a:endParaRPr lang="en-US" sz="2000" dirty="0"/>
                    </a:p>
                  </a:txBody>
                  <a:tcPr/>
                </a:tc>
                <a:tc>
                  <a:txBody>
                    <a:bodyPr/>
                    <a:lstStyle/>
                    <a:p>
                      <a:pPr algn="ctr"/>
                      <a:r>
                        <a:rPr lang="en-US" sz="2000" dirty="0" smtClean="0"/>
                        <a:t>“consubstantial</a:t>
                      </a:r>
                      <a:r>
                        <a:rPr lang="en-US" sz="2000" baseline="0" dirty="0" smtClean="0"/>
                        <a:t> (with the Father)”</a:t>
                      </a:r>
                      <a:endParaRPr lang="en-US" sz="2000" dirty="0"/>
                    </a:p>
                  </a:txBody>
                  <a:tcPr/>
                </a:tc>
              </a:tr>
            </a:tbl>
          </a:graphicData>
        </a:graphic>
      </p:graphicFrame>
      <p:sp>
        <p:nvSpPr>
          <p:cNvPr id="7" name="TextBox 6"/>
          <p:cNvSpPr txBox="1">
            <a:spLocks noChangeArrowheads="1"/>
          </p:cNvSpPr>
          <p:nvPr/>
        </p:nvSpPr>
        <p:spPr bwMode="auto">
          <a:xfrm>
            <a:off x="609600" y="3810000"/>
            <a:ext cx="3733800" cy="9540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800">
                <a:solidFill>
                  <a:srgbClr val="FF0000"/>
                </a:solidFill>
                <a:latin typeface="Calibri" pitchFamily="34" charset="0"/>
              </a:rPr>
              <a:t>Latin translation of the original Greek.</a:t>
            </a:r>
          </a:p>
        </p:txBody>
      </p:sp>
      <p:cxnSp>
        <p:nvCxnSpPr>
          <p:cNvPr id="8" name="Straight Arrow Connector 7"/>
          <p:cNvCxnSpPr/>
          <p:nvPr/>
        </p:nvCxnSpPr>
        <p:spPr>
          <a:xfrm rot="5400000" flipH="1" flipV="1">
            <a:off x="6744494" y="4380706"/>
            <a:ext cx="2362200" cy="1588"/>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4419600" y="5657850"/>
            <a:ext cx="47244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a:solidFill>
                  <a:srgbClr val="FF0000"/>
                </a:solidFill>
                <a:latin typeface="Calibri" pitchFamily="34" charset="0"/>
              </a:rPr>
              <a:t>This is the more literal translation  of the Latin.</a:t>
            </a:r>
          </a:p>
        </p:txBody>
      </p:sp>
      <p:sp>
        <p:nvSpPr>
          <p:cNvPr id="12" name="Curved Up Arrow 11"/>
          <p:cNvSpPr/>
          <p:nvPr/>
        </p:nvSpPr>
        <p:spPr>
          <a:xfrm>
            <a:off x="990600" y="2971800"/>
            <a:ext cx="2667000" cy="685800"/>
          </a:xfrm>
          <a:prstGeom prst="curvedUpArrow">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solidFill>
                <a:schemeClr val="tx1"/>
              </a:solidFill>
            </a:endParaRP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12"/>
                                        </p:tgtEl>
                                        <p:attrNameLst>
                                          <p:attrName>style.visibility</p:attrName>
                                        </p:attrNameLst>
                                      </p:cBhvr>
                                      <p:to>
                                        <p:strVal val="visible"/>
                                      </p:to>
                                    </p:set>
                                    <p:animEffect transition="in" filter="fade">
                                      <p:cBhvr>
                                        <p:cTn id="7" dur="2000"/>
                                        <p:tgtEl>
                                          <p:spTgt spid="12"/>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P spid="12" grpId="0" animBg="1"/>
    </p:bld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9458"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9459" name="Title 1"/>
          <p:cNvSpPr>
            <a:spLocks noGrp="1"/>
          </p:cNvSpPr>
          <p:nvPr>
            <p:ph type="title"/>
          </p:nvPr>
        </p:nvSpPr>
        <p:spPr/>
        <p:txBody>
          <a:bodyPr/>
          <a:lstStyle/>
          <a:p>
            <a:pPr eaLnBrk="1" hangingPunct="1"/>
            <a:r>
              <a:rPr lang="en-US" smtClean="0">
                <a:solidFill>
                  <a:schemeClr val="bg1"/>
                </a:solidFill>
                <a:latin typeface="Palatino Linotype" pitchFamily="18" charset="0"/>
              </a:rPr>
              <a:t>Apostles’ Creed</a:t>
            </a:r>
          </a:p>
        </p:txBody>
      </p:sp>
      <p:graphicFrame>
        <p:nvGraphicFramePr>
          <p:cNvPr id="4" name="Content Placeholder 3"/>
          <p:cNvGraphicFramePr>
            <a:graphicFrameLocks noGrp="1"/>
          </p:cNvGraphicFramePr>
          <p:nvPr>
            <p:ph idx="1"/>
          </p:nvPr>
        </p:nvGraphicFramePr>
        <p:xfrm>
          <a:off x="457200" y="1600200"/>
          <a:ext cx="8229600" cy="4038600"/>
        </p:xfrm>
        <a:graphic>
          <a:graphicData uri="http://schemas.openxmlformats.org/drawingml/2006/table">
            <a:tbl>
              <a:tblPr firstRow="1" bandRow="1">
                <a:tableStyleId>{2D5ABB26-0587-4C30-8999-92F81FD0307C}</a:tableStyleId>
              </a:tblPr>
              <a:tblGrid>
                <a:gridCol w="4114800"/>
                <a:gridCol w="4114800"/>
              </a:tblGrid>
              <a:tr h="4038600">
                <a:tc>
                  <a:txBody>
                    <a:bodyPr/>
                    <a:lstStyle/>
                    <a:p>
                      <a:r>
                        <a:rPr lang="en-US" sz="2800" b="1" dirty="0" smtClean="0"/>
                        <a:t>Former Translation</a:t>
                      </a:r>
                      <a:r>
                        <a:rPr lang="en-US" sz="2800" b="1" baseline="0" dirty="0" smtClean="0"/>
                        <a:t> </a:t>
                      </a:r>
                    </a:p>
                    <a:p>
                      <a:endParaRPr lang="en-US" sz="2800" dirty="0" smtClean="0"/>
                    </a:p>
                    <a:p>
                      <a:r>
                        <a:rPr lang="en-US" sz="2800" dirty="0" smtClean="0"/>
                        <a:t>I believe in God, </a:t>
                      </a:r>
                      <a:br>
                        <a:rPr lang="en-US" sz="2800" dirty="0" smtClean="0"/>
                      </a:br>
                      <a:r>
                        <a:rPr lang="en-US" sz="2800" dirty="0" smtClean="0"/>
                        <a:t>the Father almighty,</a:t>
                      </a:r>
                      <a:br>
                        <a:rPr lang="en-US" sz="2800" dirty="0" smtClean="0"/>
                      </a:br>
                      <a:r>
                        <a:rPr lang="en-US" sz="2800" dirty="0" smtClean="0"/>
                        <a:t>creator of heaven and earth</a:t>
                      </a:r>
                      <a:r>
                        <a:rPr lang="en-US" sz="2800" b="1" dirty="0" smtClean="0"/>
                        <a:t>.</a:t>
                      </a:r>
                      <a:r>
                        <a:rPr lang="en-US" sz="2800" dirty="0" smtClean="0"/>
                        <a:t/>
                      </a:r>
                      <a:br>
                        <a:rPr lang="en-US" sz="2800" dirty="0" smtClean="0"/>
                      </a:br>
                      <a:r>
                        <a:rPr lang="en-US" sz="2800" b="1" dirty="0" smtClean="0"/>
                        <a:t/>
                      </a:r>
                      <a:br>
                        <a:rPr lang="en-US" sz="2800" b="1" dirty="0" smtClean="0"/>
                      </a:br>
                      <a:endParaRPr lang="en-US" sz="2800" dirty="0"/>
                    </a:p>
                  </a:txBody>
                  <a:tcPr/>
                </a:tc>
                <a:tc>
                  <a:txBody>
                    <a:bodyPr/>
                    <a:lstStyle/>
                    <a:p>
                      <a:r>
                        <a:rPr lang="en-US" sz="2800" b="1" dirty="0" smtClean="0"/>
                        <a:t>New Translation </a:t>
                      </a:r>
                    </a:p>
                    <a:p>
                      <a:endParaRPr lang="en-US" sz="2800" dirty="0" smtClean="0"/>
                    </a:p>
                    <a:p>
                      <a:r>
                        <a:rPr lang="en-US" sz="2800" dirty="0" smtClean="0"/>
                        <a:t>I believe in God, the Father almighty,</a:t>
                      </a:r>
                      <a:br>
                        <a:rPr lang="en-US" sz="2800" dirty="0" smtClean="0"/>
                      </a:br>
                      <a:r>
                        <a:rPr lang="en-US" sz="2800" dirty="0" smtClean="0"/>
                        <a:t>Creator of heaven and earth</a:t>
                      </a:r>
                      <a:r>
                        <a:rPr lang="en-US" sz="2800" b="1" dirty="0" smtClean="0"/>
                        <a:t>,</a:t>
                      </a:r>
                      <a:r>
                        <a:rPr lang="en-US" sz="2800" dirty="0" smtClean="0"/>
                        <a:t/>
                      </a:r>
                      <a:br>
                        <a:rPr lang="en-US" sz="2800" dirty="0" smtClean="0"/>
                      </a:b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0482"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0483" name="Title 1"/>
          <p:cNvSpPr>
            <a:spLocks noGrp="1"/>
          </p:cNvSpPr>
          <p:nvPr>
            <p:ph type="title"/>
          </p:nvPr>
        </p:nvSpPr>
        <p:spPr/>
        <p:txBody>
          <a:bodyPr/>
          <a:lstStyle/>
          <a:p>
            <a:pPr eaLnBrk="1" hangingPunct="1"/>
            <a:r>
              <a:rPr lang="en-US" smtClean="0">
                <a:solidFill>
                  <a:schemeClr val="bg1"/>
                </a:solidFill>
                <a:latin typeface="Palatino Linotype" pitchFamily="18" charset="0"/>
              </a:rPr>
              <a:t>Apostles’ Creed</a:t>
            </a:r>
          </a:p>
        </p:txBody>
      </p:sp>
      <p:graphicFrame>
        <p:nvGraphicFramePr>
          <p:cNvPr id="4" name="Content Placeholder 3"/>
          <p:cNvGraphicFramePr>
            <a:graphicFrameLocks noGrp="1"/>
          </p:cNvGraphicFramePr>
          <p:nvPr>
            <p:ph idx="1"/>
          </p:nvPr>
        </p:nvGraphicFramePr>
        <p:xfrm>
          <a:off x="457200" y="1600200"/>
          <a:ext cx="8229600" cy="4480548"/>
        </p:xfrm>
        <a:graphic>
          <a:graphicData uri="http://schemas.openxmlformats.org/drawingml/2006/table">
            <a:tbl>
              <a:tblPr firstRow="1" bandRow="1">
                <a:tableStyleId>{2D5ABB26-0587-4C30-8999-92F81FD0307C}</a:tableStyleId>
              </a:tblPr>
              <a:tblGrid>
                <a:gridCol w="4114800"/>
                <a:gridCol w="4114800"/>
              </a:tblGrid>
              <a:tr h="4479925">
                <a:tc>
                  <a:txBody>
                    <a:bodyPr/>
                    <a:lstStyle/>
                    <a:p>
                      <a:r>
                        <a:rPr lang="en-US" sz="2400" b="1" dirty="0" smtClean="0"/>
                        <a:t>I believe</a:t>
                      </a:r>
                      <a:r>
                        <a:rPr lang="en-US" sz="2400" dirty="0" smtClean="0"/>
                        <a:t> in Jesus Christ, </a:t>
                      </a:r>
                      <a:br>
                        <a:rPr lang="en-US" sz="2400" dirty="0" smtClean="0"/>
                      </a:br>
                      <a:r>
                        <a:rPr lang="en-US" sz="2400" dirty="0" smtClean="0"/>
                        <a:t>his only Son, our Lord</a:t>
                      </a:r>
                      <a:r>
                        <a:rPr lang="en-US" sz="2400" b="1" dirty="0" smtClean="0"/>
                        <a:t>.</a:t>
                      </a:r>
                      <a:r>
                        <a:rPr lang="en-US" sz="2400" dirty="0" smtClean="0"/>
                        <a:t/>
                      </a:r>
                      <a:br>
                        <a:rPr lang="en-US" sz="2400" dirty="0" smtClean="0"/>
                      </a:br>
                      <a:r>
                        <a:rPr lang="en-US" sz="2400" b="1" dirty="0" smtClean="0"/>
                        <a:t>He </a:t>
                      </a:r>
                      <a:r>
                        <a:rPr lang="en-US" sz="2400" dirty="0" smtClean="0"/>
                        <a:t>was conceived by</a:t>
                      </a:r>
                      <a:r>
                        <a:rPr lang="en-US" sz="2400" b="1" dirty="0" smtClean="0"/>
                        <a:t/>
                      </a:r>
                      <a:br>
                        <a:rPr lang="en-US" sz="2400" b="1" dirty="0" smtClean="0"/>
                      </a:br>
                      <a:r>
                        <a:rPr lang="en-US" sz="2400" b="1" dirty="0" smtClean="0"/>
                        <a:t>the power of </a:t>
                      </a:r>
                      <a:r>
                        <a:rPr lang="en-US" sz="2400" dirty="0" smtClean="0"/>
                        <a:t>the Holy Spirit</a:t>
                      </a:r>
                      <a:r>
                        <a:rPr lang="en-US" sz="2400" b="1" dirty="0" smtClean="0"/>
                        <a:t/>
                      </a:r>
                      <a:br>
                        <a:rPr lang="en-US" sz="2400" b="1" dirty="0" smtClean="0"/>
                      </a:br>
                      <a:r>
                        <a:rPr lang="en-US" sz="2400" b="1" dirty="0" smtClean="0"/>
                        <a:t>and </a:t>
                      </a:r>
                      <a:r>
                        <a:rPr lang="en-US" sz="2400" dirty="0" smtClean="0"/>
                        <a:t>born of the Virgin Mary.</a:t>
                      </a:r>
                      <a:r>
                        <a:rPr lang="en-US" sz="2400" b="1" dirty="0" smtClean="0"/>
                        <a:t/>
                      </a:r>
                      <a:br>
                        <a:rPr lang="en-US" sz="2400" b="1" dirty="0" smtClean="0"/>
                      </a:br>
                      <a:r>
                        <a:rPr lang="en-US" sz="2400" b="1" dirty="0" smtClean="0"/>
                        <a:t>He </a:t>
                      </a:r>
                      <a:r>
                        <a:rPr lang="en-US" sz="2400" dirty="0" smtClean="0"/>
                        <a:t>suffered under Pontius Pilate,</a:t>
                      </a:r>
                      <a:br>
                        <a:rPr lang="en-US" sz="2400" dirty="0" smtClean="0"/>
                      </a:br>
                      <a:r>
                        <a:rPr lang="en-US" sz="2400" dirty="0" smtClean="0"/>
                        <a:t>was crucified, died, and was buried</a:t>
                      </a:r>
                      <a:r>
                        <a:rPr lang="en-US" sz="2400" b="1" dirty="0" smtClean="0"/>
                        <a:t>.</a:t>
                      </a:r>
                      <a:r>
                        <a:rPr lang="en-US" sz="2400" dirty="0" smtClean="0"/>
                        <a:t/>
                      </a:r>
                      <a:br>
                        <a:rPr lang="en-US" sz="2400" dirty="0" smtClean="0"/>
                      </a:br>
                      <a:r>
                        <a:rPr lang="en-US" sz="2400" dirty="0" smtClean="0"/>
                        <a:t>He descended</a:t>
                      </a:r>
                      <a:r>
                        <a:rPr lang="en-US" sz="2400" b="1" dirty="0" smtClean="0"/>
                        <a:t> to the dead.</a:t>
                      </a:r>
                      <a:r>
                        <a:rPr lang="en-US" sz="2400" dirty="0" smtClean="0"/>
                        <a:t/>
                      </a:r>
                      <a:br>
                        <a:rPr lang="en-US" sz="2400" dirty="0" smtClean="0"/>
                      </a:br>
                      <a:r>
                        <a:rPr lang="en-US" sz="2400" dirty="0" smtClean="0"/>
                        <a:t>On the third day he rose again.</a:t>
                      </a:r>
                      <a:r>
                        <a:rPr lang="en-US" sz="2400" b="1" dirty="0" smtClean="0"/>
                        <a:t/>
                      </a:r>
                      <a:br>
                        <a:rPr lang="en-US" sz="2400" b="1" dirty="0" smtClean="0"/>
                      </a:br>
                      <a:endParaRPr lang="en-US" sz="2400" dirty="0"/>
                    </a:p>
                  </a:txBody>
                  <a:tcPr marT="45714" marB="45714"/>
                </a:tc>
                <a:tc>
                  <a:txBody>
                    <a:bodyPr/>
                    <a:lstStyle/>
                    <a:p>
                      <a:r>
                        <a:rPr lang="en-US" sz="2400" b="1" dirty="0" smtClean="0"/>
                        <a:t>and </a:t>
                      </a:r>
                      <a:r>
                        <a:rPr lang="en-US" sz="2400" dirty="0" smtClean="0"/>
                        <a:t>in Jesus Christ, </a:t>
                      </a:r>
                      <a:br>
                        <a:rPr lang="en-US" sz="2400" dirty="0" smtClean="0"/>
                      </a:br>
                      <a:r>
                        <a:rPr lang="en-US" sz="2400" dirty="0" smtClean="0"/>
                        <a:t>his only Son, our Lord,</a:t>
                      </a:r>
                      <a:br>
                        <a:rPr lang="en-US" sz="2400" dirty="0" smtClean="0"/>
                      </a:br>
                      <a:r>
                        <a:rPr lang="en-US" sz="2400" b="1" dirty="0" smtClean="0"/>
                        <a:t>who </a:t>
                      </a:r>
                      <a:r>
                        <a:rPr lang="en-US" sz="2400" dirty="0" smtClean="0"/>
                        <a:t>was conceived by</a:t>
                      </a:r>
                      <a:br>
                        <a:rPr lang="en-US" sz="2400" dirty="0" smtClean="0"/>
                      </a:br>
                      <a:r>
                        <a:rPr lang="en-US" sz="2400" dirty="0" smtClean="0"/>
                        <a:t>the Holy Spirit,</a:t>
                      </a:r>
                      <a:br>
                        <a:rPr lang="en-US" sz="2400" dirty="0" smtClean="0"/>
                      </a:br>
                      <a:r>
                        <a:rPr lang="en-US" sz="2400" dirty="0" smtClean="0"/>
                        <a:t>born of the Virgin Mary,</a:t>
                      </a:r>
                      <a:br>
                        <a:rPr lang="en-US" sz="2400" dirty="0" smtClean="0"/>
                      </a:br>
                      <a:r>
                        <a:rPr lang="en-US" sz="2400" dirty="0" smtClean="0"/>
                        <a:t>suffered under Pontius Pilate,</a:t>
                      </a:r>
                      <a:br>
                        <a:rPr lang="en-US" sz="2400" dirty="0" smtClean="0"/>
                      </a:br>
                      <a:r>
                        <a:rPr lang="en-US" sz="2400" dirty="0" smtClean="0"/>
                        <a:t>was crucified, died and was buried</a:t>
                      </a:r>
                      <a:r>
                        <a:rPr lang="en-US" sz="2400" b="1" dirty="0" smtClean="0"/>
                        <a:t>;</a:t>
                      </a:r>
                      <a:r>
                        <a:rPr lang="en-US" sz="2400" dirty="0" smtClean="0"/>
                        <a:t/>
                      </a:r>
                      <a:br>
                        <a:rPr lang="en-US" sz="2400" dirty="0" smtClean="0"/>
                      </a:br>
                      <a:r>
                        <a:rPr lang="en-US" sz="2400" dirty="0" smtClean="0"/>
                        <a:t>he descended </a:t>
                      </a:r>
                      <a:r>
                        <a:rPr lang="en-US" sz="2400" b="1" dirty="0" smtClean="0"/>
                        <a:t>into hell;</a:t>
                      </a:r>
                      <a:r>
                        <a:rPr lang="en-US" sz="2400" dirty="0" smtClean="0"/>
                        <a:t/>
                      </a:r>
                      <a:br>
                        <a:rPr lang="en-US" sz="2400" dirty="0" smtClean="0"/>
                      </a:br>
                      <a:r>
                        <a:rPr lang="en-US" sz="2400" dirty="0" smtClean="0"/>
                        <a:t>on the third day he rose again</a:t>
                      </a:r>
                      <a:br>
                        <a:rPr lang="en-US" sz="2400" dirty="0" smtClean="0"/>
                      </a:br>
                      <a:r>
                        <a:rPr lang="en-US" sz="2400" b="1" dirty="0" smtClean="0"/>
                        <a:t>from the dead;</a:t>
                      </a:r>
                      <a:r>
                        <a:rPr lang="en-US" sz="2400" dirty="0" smtClean="0"/>
                        <a:t/>
                      </a:r>
                      <a:br>
                        <a:rPr lang="en-US" sz="2400" dirty="0" smtClean="0"/>
                      </a:br>
                      <a:endParaRPr lang="en-US" sz="2400" dirty="0"/>
                    </a:p>
                  </a:txBody>
                  <a:tcPr marT="45714" marB="45714"/>
                </a:tc>
              </a:tr>
            </a:tbl>
          </a:graphicData>
        </a:graphic>
      </p:graphicFrame>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4" name="Group 6"/>
          <p:cNvGrpSpPr>
            <a:grpSpLocks/>
          </p:cNvGrpSpPr>
          <p:nvPr/>
        </p:nvGrpSpPr>
        <p:grpSpPr bwMode="auto">
          <a:xfrm>
            <a:off x="0" y="0"/>
            <a:ext cx="9144000" cy="1524000"/>
            <a:chOff x="0" y="0"/>
            <a:chExt cx="9144000" cy="1524000"/>
          </a:xfrm>
        </p:grpSpPr>
        <p:sp>
          <p:nvSpPr>
            <p:cNvPr id="4" name="Rectangle 3"/>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5" name="Rectangle 4"/>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075" name="Title 1"/>
          <p:cNvSpPr>
            <a:spLocks noGrp="1"/>
          </p:cNvSpPr>
          <p:nvPr>
            <p:ph type="title"/>
          </p:nvPr>
        </p:nvSpPr>
        <p:spPr/>
        <p:txBody>
          <a:bodyPr/>
          <a:lstStyle/>
          <a:p>
            <a:pPr eaLnBrk="1" hangingPunct="1"/>
            <a:r>
              <a:rPr lang="en-US" smtClean="0">
                <a:solidFill>
                  <a:schemeClr val="bg1"/>
                </a:solidFill>
                <a:latin typeface="Palatino Linotype" pitchFamily="18" charset="0"/>
              </a:rPr>
              <a:t>What is </a:t>
            </a:r>
            <a:r>
              <a:rPr lang="en-US" i="1" smtClean="0">
                <a:solidFill>
                  <a:schemeClr val="bg1"/>
                </a:solidFill>
                <a:latin typeface="Palatino Linotype" pitchFamily="18" charset="0"/>
              </a:rPr>
              <a:t>The Roman Missal</a:t>
            </a:r>
            <a:r>
              <a:rPr lang="en-US" smtClean="0">
                <a:solidFill>
                  <a:schemeClr val="bg1"/>
                </a:solidFill>
                <a:latin typeface="Palatino Linotype" pitchFamily="18" charset="0"/>
              </a:rPr>
              <a:t>?</a:t>
            </a:r>
          </a:p>
        </p:txBody>
      </p:sp>
      <p:sp>
        <p:nvSpPr>
          <p:cNvPr id="3076" name="Content Placeholder 2"/>
          <p:cNvSpPr>
            <a:spLocks noGrp="1"/>
          </p:cNvSpPr>
          <p:nvPr>
            <p:ph idx="1"/>
          </p:nvPr>
        </p:nvSpPr>
        <p:spPr/>
        <p:txBody>
          <a:bodyPr/>
          <a:lstStyle/>
          <a:p>
            <a:pPr eaLnBrk="1" hangingPunct="1">
              <a:defRPr/>
            </a:pPr>
            <a:r>
              <a:rPr lang="en-US" dirty="0" smtClean="0"/>
              <a:t>“Mass” in Latin: </a:t>
            </a:r>
            <a:r>
              <a:rPr lang="en-US" i="1" dirty="0" err="1" smtClean="0"/>
              <a:t>missa</a:t>
            </a:r>
            <a:r>
              <a:rPr lang="en-US" dirty="0" smtClean="0"/>
              <a:t> (“to send forth”) </a:t>
            </a:r>
          </a:p>
          <a:p>
            <a:pPr eaLnBrk="1" hangingPunct="1">
              <a:defRPr/>
            </a:pPr>
            <a:r>
              <a:rPr lang="en-US" dirty="0" smtClean="0"/>
              <a:t>The Roman Missal contains the prayers and rubrics for the Mass in the Roman Catholic Church</a:t>
            </a:r>
          </a:p>
          <a:p>
            <a:pPr eaLnBrk="1" hangingPunct="1">
              <a:defRPr/>
            </a:pPr>
            <a:r>
              <a:rPr lang="en-US" dirty="0" smtClean="0"/>
              <a:t>Rubrics are the </a:t>
            </a:r>
            <a:r>
              <a:rPr lang="en-US" dirty="0" smtClean="0">
                <a:solidFill>
                  <a:schemeClr val="accent2">
                    <a:lumMod val="75000"/>
                  </a:schemeClr>
                </a:solidFill>
              </a:rPr>
              <a:t>red text </a:t>
            </a:r>
            <a:r>
              <a:rPr lang="en-US" dirty="0" smtClean="0"/>
              <a:t>within the </a:t>
            </a:r>
            <a:r>
              <a:rPr lang="en-US" i="1" dirty="0" smtClean="0"/>
              <a:t>Missal </a:t>
            </a:r>
            <a:r>
              <a:rPr lang="en-US" dirty="0" smtClean="0"/>
              <a:t>that instructs the priest on what to do </a:t>
            </a:r>
          </a:p>
          <a:p>
            <a:pPr eaLnBrk="1" hangingPunct="1">
              <a:defRPr/>
            </a:pPr>
            <a:r>
              <a:rPr lang="en-US" dirty="0" smtClean="0"/>
              <a:t>The actual </a:t>
            </a:r>
            <a:r>
              <a:rPr lang="en-US" i="1" dirty="0" smtClean="0"/>
              <a:t>Roman Missal </a:t>
            </a:r>
            <a:r>
              <a:rPr lang="en-US" dirty="0" smtClean="0"/>
              <a:t>text is written in Latin, the universal language of the Church</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1506"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1507" name="Title 1"/>
          <p:cNvSpPr>
            <a:spLocks noGrp="1"/>
          </p:cNvSpPr>
          <p:nvPr>
            <p:ph type="title"/>
          </p:nvPr>
        </p:nvSpPr>
        <p:spPr/>
        <p:txBody>
          <a:bodyPr/>
          <a:lstStyle/>
          <a:p>
            <a:pPr eaLnBrk="1" hangingPunct="1"/>
            <a:r>
              <a:rPr lang="en-US" smtClean="0">
                <a:solidFill>
                  <a:schemeClr val="bg1"/>
                </a:solidFill>
                <a:latin typeface="Palatino Linotype" pitchFamily="18" charset="0"/>
              </a:rPr>
              <a:t>Apostles’ Creed</a:t>
            </a:r>
          </a:p>
        </p:txBody>
      </p:sp>
      <p:graphicFrame>
        <p:nvGraphicFramePr>
          <p:cNvPr id="4" name="Content Placeholder 3"/>
          <p:cNvGraphicFramePr>
            <a:graphicFrameLocks noGrp="1"/>
          </p:cNvGraphicFramePr>
          <p:nvPr>
            <p:ph idx="1"/>
          </p:nvPr>
        </p:nvGraphicFramePr>
        <p:xfrm>
          <a:off x="457200" y="1600200"/>
          <a:ext cx="8229600" cy="4038600"/>
        </p:xfrm>
        <a:graphic>
          <a:graphicData uri="http://schemas.openxmlformats.org/drawingml/2006/table">
            <a:tbl>
              <a:tblPr firstRow="1" bandRow="1">
                <a:tableStyleId>{2D5ABB26-0587-4C30-8999-92F81FD0307C}</a:tableStyleId>
              </a:tblPr>
              <a:tblGrid>
                <a:gridCol w="4114800"/>
                <a:gridCol w="4114800"/>
              </a:tblGrid>
              <a:tr h="4038600">
                <a:tc>
                  <a:txBody>
                    <a:bodyPr/>
                    <a:lstStyle/>
                    <a:p>
                      <a:r>
                        <a:rPr lang="en-US" sz="2800" dirty="0" smtClean="0"/>
                        <a:t>He ascended into heaven,</a:t>
                      </a:r>
                      <a:br>
                        <a:rPr lang="en-US" sz="2800" dirty="0" smtClean="0"/>
                      </a:br>
                      <a:r>
                        <a:rPr lang="en-US" sz="2800" dirty="0" smtClean="0"/>
                        <a:t>and is seated at the right hand</a:t>
                      </a:r>
                      <a:br>
                        <a:rPr lang="en-US" sz="2800" dirty="0" smtClean="0"/>
                      </a:br>
                      <a:r>
                        <a:rPr lang="en-US" sz="2800" dirty="0" smtClean="0"/>
                        <a:t>of the Father.</a:t>
                      </a:r>
                      <a:r>
                        <a:rPr lang="en-US" sz="2800" b="1" dirty="0" smtClean="0"/>
                        <a:t/>
                      </a:r>
                      <a:br>
                        <a:rPr lang="en-US" sz="2800" b="1" dirty="0" smtClean="0"/>
                      </a:br>
                      <a:r>
                        <a:rPr lang="en-US" sz="2800" dirty="0" smtClean="0"/>
                        <a:t>He will come</a:t>
                      </a:r>
                      <a:r>
                        <a:rPr lang="en-US" sz="2800" b="1" dirty="0" smtClean="0"/>
                        <a:t> again</a:t>
                      </a:r>
                      <a:r>
                        <a:rPr lang="en-US" sz="2800" dirty="0" smtClean="0"/>
                        <a:t> to judge</a:t>
                      </a:r>
                      <a:br>
                        <a:rPr lang="en-US" sz="2800" dirty="0" smtClean="0"/>
                      </a:br>
                      <a:r>
                        <a:rPr lang="en-US" sz="2800" dirty="0" smtClean="0"/>
                        <a:t>the living and the dead.</a:t>
                      </a:r>
                      <a:br>
                        <a:rPr lang="en-US" sz="2800" dirty="0" smtClean="0"/>
                      </a:br>
                      <a:r>
                        <a:rPr lang="en-US" sz="2800" dirty="0" smtClean="0"/>
                        <a:t/>
                      </a:r>
                      <a:br>
                        <a:rPr lang="en-US" sz="2800" dirty="0" smtClean="0"/>
                      </a:br>
                      <a:endParaRPr lang="en-US" sz="2800" dirty="0"/>
                    </a:p>
                  </a:txBody>
                  <a:tcPr/>
                </a:tc>
                <a:tc>
                  <a:txBody>
                    <a:bodyPr/>
                    <a:lstStyle/>
                    <a:p>
                      <a:r>
                        <a:rPr lang="en-US" sz="2800" dirty="0" smtClean="0"/>
                        <a:t>he ascended into heaven,</a:t>
                      </a:r>
                      <a:br>
                        <a:rPr lang="en-US" sz="2800" dirty="0" smtClean="0"/>
                      </a:br>
                      <a:r>
                        <a:rPr lang="en-US" sz="2800" dirty="0" smtClean="0"/>
                        <a:t>and is seated at the right hand</a:t>
                      </a:r>
                      <a:br>
                        <a:rPr lang="en-US" sz="2800" dirty="0" smtClean="0"/>
                      </a:br>
                      <a:r>
                        <a:rPr lang="en-US" sz="2800" dirty="0" smtClean="0"/>
                        <a:t>of</a:t>
                      </a:r>
                      <a:r>
                        <a:rPr lang="en-US" sz="2800" b="1" dirty="0" smtClean="0"/>
                        <a:t> God </a:t>
                      </a:r>
                      <a:r>
                        <a:rPr lang="en-US" sz="2800" dirty="0" smtClean="0"/>
                        <a:t>the Father</a:t>
                      </a:r>
                      <a:r>
                        <a:rPr lang="en-US" sz="2800" b="1" dirty="0" smtClean="0"/>
                        <a:t> almighty;</a:t>
                      </a:r>
                      <a:br>
                        <a:rPr lang="en-US" sz="2800" b="1" dirty="0" smtClean="0"/>
                      </a:br>
                      <a:r>
                        <a:rPr lang="en-US" sz="2800" b="1" dirty="0" smtClean="0"/>
                        <a:t>from there </a:t>
                      </a:r>
                      <a:r>
                        <a:rPr lang="en-US" sz="2800" dirty="0" smtClean="0"/>
                        <a:t>he will come to judge</a:t>
                      </a:r>
                      <a:br>
                        <a:rPr lang="en-US" sz="2800" dirty="0" smtClean="0"/>
                      </a:br>
                      <a:r>
                        <a:rPr lang="en-US" sz="2800" dirty="0" smtClean="0"/>
                        <a:t>the living and the dead.</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2530"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2531" name="Title 1"/>
          <p:cNvSpPr>
            <a:spLocks noGrp="1"/>
          </p:cNvSpPr>
          <p:nvPr>
            <p:ph type="title"/>
          </p:nvPr>
        </p:nvSpPr>
        <p:spPr/>
        <p:txBody>
          <a:bodyPr/>
          <a:lstStyle/>
          <a:p>
            <a:pPr eaLnBrk="1" hangingPunct="1"/>
            <a:r>
              <a:rPr lang="en-US" smtClean="0">
                <a:solidFill>
                  <a:schemeClr val="bg1"/>
                </a:solidFill>
                <a:latin typeface="Palatino Linotype" pitchFamily="18" charset="0"/>
              </a:rPr>
              <a:t>Apostles’ Creed</a:t>
            </a:r>
          </a:p>
        </p:txBody>
      </p:sp>
      <p:graphicFrame>
        <p:nvGraphicFramePr>
          <p:cNvPr id="4" name="Content Placeholder 3"/>
          <p:cNvGraphicFramePr>
            <a:graphicFrameLocks noGrp="1"/>
          </p:cNvGraphicFramePr>
          <p:nvPr>
            <p:ph idx="1"/>
          </p:nvPr>
        </p:nvGraphicFramePr>
        <p:xfrm>
          <a:off x="457200" y="1600200"/>
          <a:ext cx="8229600" cy="4038600"/>
        </p:xfrm>
        <a:graphic>
          <a:graphicData uri="http://schemas.openxmlformats.org/drawingml/2006/table">
            <a:tbl>
              <a:tblPr firstRow="1" bandRow="1">
                <a:tableStyleId>{2D5ABB26-0587-4C30-8999-92F81FD0307C}</a:tableStyleId>
              </a:tblPr>
              <a:tblGrid>
                <a:gridCol w="4114800"/>
                <a:gridCol w="4114800"/>
              </a:tblGrid>
              <a:tr h="4038600">
                <a:tc>
                  <a:txBody>
                    <a:bodyPr/>
                    <a:lstStyle/>
                    <a:p>
                      <a:r>
                        <a:rPr lang="en-US" sz="2800" dirty="0" smtClean="0"/>
                        <a:t>I believe in the Holy Spirit,</a:t>
                      </a:r>
                      <a:br>
                        <a:rPr lang="en-US" sz="2800" dirty="0" smtClean="0"/>
                      </a:br>
                      <a:r>
                        <a:rPr lang="en-US" sz="2800" dirty="0" smtClean="0"/>
                        <a:t>the holy catholic Church,</a:t>
                      </a:r>
                      <a:br>
                        <a:rPr lang="en-US" sz="2800" dirty="0" smtClean="0"/>
                      </a:br>
                      <a:r>
                        <a:rPr lang="en-US" sz="2800" dirty="0" smtClean="0"/>
                        <a:t>the communion of saints,</a:t>
                      </a:r>
                      <a:br>
                        <a:rPr lang="en-US" sz="2800" dirty="0" smtClean="0"/>
                      </a:br>
                      <a:r>
                        <a:rPr lang="en-US" sz="2800" dirty="0" smtClean="0"/>
                        <a:t>the forgiveness of sins,</a:t>
                      </a:r>
                      <a:br>
                        <a:rPr lang="en-US" sz="2800" dirty="0" smtClean="0"/>
                      </a:br>
                      <a:r>
                        <a:rPr lang="en-US" sz="2800" dirty="0" smtClean="0"/>
                        <a:t>the resurrection of the body,</a:t>
                      </a:r>
                      <a:br>
                        <a:rPr lang="en-US" sz="2800" dirty="0" smtClean="0"/>
                      </a:br>
                      <a:r>
                        <a:rPr lang="en-US" sz="2800" dirty="0" smtClean="0"/>
                        <a:t>and </a:t>
                      </a:r>
                      <a:r>
                        <a:rPr lang="en-US" sz="2800" b="1" dirty="0" smtClean="0"/>
                        <a:t>the</a:t>
                      </a:r>
                      <a:r>
                        <a:rPr lang="en-US" sz="2800" dirty="0" smtClean="0"/>
                        <a:t> life everlasting. Amen.</a:t>
                      </a:r>
                      <a:r>
                        <a:rPr lang="en-US" sz="2800" b="1" dirty="0" smtClean="0"/>
                        <a:t/>
                      </a:r>
                      <a:br>
                        <a:rPr lang="en-US" sz="2800" b="1" dirty="0" smtClean="0"/>
                      </a:br>
                      <a:endParaRPr lang="en-US" sz="2800" dirty="0"/>
                    </a:p>
                  </a:txBody>
                  <a:tcPr/>
                </a:tc>
                <a:tc>
                  <a:txBody>
                    <a:bodyPr/>
                    <a:lstStyle/>
                    <a:p>
                      <a:r>
                        <a:rPr lang="en-US" sz="2800" dirty="0" smtClean="0"/>
                        <a:t>I believe in the Holy Spirit,</a:t>
                      </a:r>
                      <a:br>
                        <a:rPr lang="en-US" sz="2800" dirty="0" smtClean="0"/>
                      </a:br>
                      <a:r>
                        <a:rPr lang="en-US" sz="2800" dirty="0" smtClean="0"/>
                        <a:t>the holy catholic Church,</a:t>
                      </a:r>
                      <a:br>
                        <a:rPr lang="en-US" sz="2800" dirty="0" smtClean="0"/>
                      </a:br>
                      <a:r>
                        <a:rPr lang="en-US" sz="2800" dirty="0" smtClean="0"/>
                        <a:t>the communion of saints,</a:t>
                      </a:r>
                      <a:br>
                        <a:rPr lang="en-US" sz="2800" dirty="0" smtClean="0"/>
                      </a:br>
                      <a:r>
                        <a:rPr lang="en-US" sz="2800" dirty="0" smtClean="0"/>
                        <a:t>the forgiveness of sins,</a:t>
                      </a:r>
                      <a:br>
                        <a:rPr lang="en-US" sz="2800" dirty="0" smtClean="0"/>
                      </a:br>
                      <a:r>
                        <a:rPr lang="en-US" sz="2800" dirty="0" smtClean="0"/>
                        <a:t>the resurrection of the body,</a:t>
                      </a:r>
                      <a:br>
                        <a:rPr lang="en-US" sz="2800" dirty="0" smtClean="0"/>
                      </a:br>
                      <a:r>
                        <a:rPr lang="en-US" sz="2800" dirty="0" smtClean="0"/>
                        <a:t>and life everlasting. Amen.</a:t>
                      </a:r>
                      <a:endParaRPr lang="en-US" sz="2800" dirty="0"/>
                    </a:p>
                  </a:txBody>
                  <a:tcPr/>
                </a:tc>
              </a:tr>
            </a:tbl>
          </a:graphicData>
        </a:graphic>
      </p:graphicFrame>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3554"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3555"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2595565"/>
        </p:xfrm>
        <a:graphic>
          <a:graphicData uri="http://schemas.openxmlformats.org/drawingml/2006/table">
            <a:tbl>
              <a:tblPr firstRow="1" bandRow="1">
                <a:tableStyleId>{5940675A-B579-460E-94D1-54222C63F5DA}</a:tableStyleId>
              </a:tblPr>
              <a:tblGrid>
                <a:gridCol w="2743200"/>
                <a:gridCol w="2743200"/>
                <a:gridCol w="2743200"/>
              </a:tblGrid>
              <a:tr h="370795">
                <a:tc>
                  <a:txBody>
                    <a:bodyPr/>
                    <a:lstStyle/>
                    <a:p>
                      <a:r>
                        <a:rPr lang="en-US" sz="1800" b="1" dirty="0" smtClean="0"/>
                        <a:t>Part of the Mass</a:t>
                      </a:r>
                      <a:endParaRPr lang="en-US" sz="1800" b="1" dirty="0"/>
                    </a:p>
                  </a:txBody>
                  <a:tcPr marT="45714" marB="45714"/>
                </a:tc>
                <a:tc>
                  <a:txBody>
                    <a:bodyPr/>
                    <a:lstStyle/>
                    <a:p>
                      <a:r>
                        <a:rPr lang="en-US" sz="1800" b="1" dirty="0" smtClean="0"/>
                        <a:t>Former Roman Missal</a:t>
                      </a:r>
                      <a:endParaRPr lang="en-US" sz="1800" b="1" dirty="0"/>
                    </a:p>
                  </a:txBody>
                  <a:tcPr marT="45714" marB="45714"/>
                </a:tc>
                <a:tc>
                  <a:txBody>
                    <a:bodyPr/>
                    <a:lstStyle/>
                    <a:p>
                      <a:r>
                        <a:rPr lang="en-US" sz="1800" b="1" dirty="0" smtClean="0"/>
                        <a:t>New Roman Missal</a:t>
                      </a:r>
                      <a:endParaRPr lang="en-US" sz="1800" b="1" dirty="0"/>
                    </a:p>
                  </a:txBody>
                  <a:tcPr marT="45714" marB="45714"/>
                </a:tc>
              </a:tr>
              <a:tr h="370795">
                <a:tc>
                  <a:txBody>
                    <a:bodyPr/>
                    <a:lstStyle/>
                    <a:p>
                      <a:r>
                        <a:rPr lang="en-US" sz="1800" b="1" dirty="0" smtClean="0"/>
                        <a:t>Penitential</a:t>
                      </a:r>
                      <a:r>
                        <a:rPr lang="en-US" sz="1800" b="1" baseline="0" dirty="0" smtClean="0"/>
                        <a:t> Act</a:t>
                      </a:r>
                      <a:endParaRPr lang="en-US" sz="1800" b="1" dirty="0"/>
                    </a:p>
                  </a:txBody>
                  <a:tcPr marT="45714" marB="45714"/>
                </a:tc>
                <a:tc>
                  <a:txBody>
                    <a:bodyPr/>
                    <a:lstStyle/>
                    <a:p>
                      <a:endParaRPr lang="en-US" sz="1800" dirty="0"/>
                    </a:p>
                  </a:txBody>
                  <a:tcPr marT="45714" marB="45714"/>
                </a:tc>
                <a:tc>
                  <a:txBody>
                    <a:bodyPr/>
                    <a:lstStyle/>
                    <a:p>
                      <a:endParaRPr lang="en-US" sz="1800" dirty="0"/>
                    </a:p>
                  </a:txBody>
                  <a:tcPr marT="45714" marB="45714"/>
                </a:tc>
              </a:tr>
              <a:tr h="370795">
                <a:tc>
                  <a:txBody>
                    <a:bodyPr/>
                    <a:lstStyle/>
                    <a:p>
                      <a:r>
                        <a:rPr lang="en-US" sz="1800" dirty="0" smtClean="0"/>
                        <a:t>Gloria</a:t>
                      </a:r>
                      <a:endParaRPr lang="en-US" sz="1800" dirty="0"/>
                    </a:p>
                  </a:txBody>
                  <a:tcPr marT="45714" marB="45714"/>
                </a:tc>
                <a:tc>
                  <a:txBody>
                    <a:bodyPr/>
                    <a:lstStyle/>
                    <a:p>
                      <a:endParaRPr lang="en-US" sz="1800" dirty="0"/>
                    </a:p>
                  </a:txBody>
                  <a:tcPr marT="45714" marB="45714"/>
                </a:tc>
                <a:tc>
                  <a:txBody>
                    <a:bodyPr/>
                    <a:lstStyle/>
                    <a:p>
                      <a:endParaRPr lang="en-US" sz="1800" dirty="0"/>
                    </a:p>
                  </a:txBody>
                  <a:tcPr marT="45714" marB="45714"/>
                </a:tc>
              </a:tr>
              <a:tr h="370795">
                <a:tc>
                  <a:txBody>
                    <a:bodyPr/>
                    <a:lstStyle/>
                    <a:p>
                      <a:r>
                        <a:rPr lang="en-US" sz="1800" dirty="0" smtClean="0"/>
                        <a:t>Invitation to Prayer</a:t>
                      </a:r>
                      <a:endParaRPr lang="en-US" sz="1800" dirty="0"/>
                    </a:p>
                  </a:txBody>
                  <a:tcPr marT="45714" marB="45714"/>
                </a:tc>
                <a:tc>
                  <a:txBody>
                    <a:bodyPr/>
                    <a:lstStyle/>
                    <a:p>
                      <a:endParaRPr lang="en-US" sz="1800" dirty="0"/>
                    </a:p>
                  </a:txBody>
                  <a:tcPr marT="45714" marB="45714"/>
                </a:tc>
                <a:tc>
                  <a:txBody>
                    <a:bodyPr/>
                    <a:lstStyle/>
                    <a:p>
                      <a:endParaRPr lang="en-US" sz="1800" dirty="0"/>
                    </a:p>
                  </a:txBody>
                  <a:tcPr marT="45714" marB="45714"/>
                </a:tc>
              </a:tr>
              <a:tr h="370795">
                <a:tc>
                  <a:txBody>
                    <a:bodyPr/>
                    <a:lstStyle/>
                    <a:p>
                      <a:r>
                        <a:rPr lang="en-US" sz="1800" dirty="0" smtClean="0"/>
                        <a:t>Sanctus (Holy, Holy,</a:t>
                      </a:r>
                      <a:r>
                        <a:rPr lang="en-US" sz="1800" baseline="0" dirty="0" smtClean="0"/>
                        <a:t> Holy) </a:t>
                      </a:r>
                      <a:endParaRPr lang="en-US" sz="1800" dirty="0"/>
                    </a:p>
                  </a:txBody>
                  <a:tcPr marT="45714" marB="45714"/>
                </a:tc>
                <a:tc>
                  <a:txBody>
                    <a:bodyPr/>
                    <a:lstStyle/>
                    <a:p>
                      <a:endParaRPr lang="en-US" sz="1800" dirty="0"/>
                    </a:p>
                  </a:txBody>
                  <a:tcPr marT="45714" marB="45714"/>
                </a:tc>
                <a:tc>
                  <a:txBody>
                    <a:bodyPr/>
                    <a:lstStyle/>
                    <a:p>
                      <a:endParaRPr lang="en-US" sz="1800" dirty="0"/>
                    </a:p>
                  </a:txBody>
                  <a:tcPr marT="45714" marB="45714"/>
                </a:tc>
              </a:tr>
              <a:tr h="370795">
                <a:tc>
                  <a:txBody>
                    <a:bodyPr/>
                    <a:lstStyle/>
                    <a:p>
                      <a:r>
                        <a:rPr lang="en-US" sz="1800" dirty="0" smtClean="0"/>
                        <a:t>Mystery of</a:t>
                      </a:r>
                      <a:r>
                        <a:rPr lang="en-US" sz="1800" baseline="0" dirty="0" smtClean="0"/>
                        <a:t> Faith</a:t>
                      </a:r>
                      <a:endParaRPr lang="en-US" sz="1800" dirty="0"/>
                    </a:p>
                  </a:txBody>
                  <a:tcPr marT="45714" marB="45714"/>
                </a:tc>
                <a:tc>
                  <a:txBody>
                    <a:bodyPr/>
                    <a:lstStyle/>
                    <a:p>
                      <a:endParaRPr lang="en-US" sz="1800" dirty="0"/>
                    </a:p>
                  </a:txBody>
                  <a:tcPr marT="45714" marB="45714"/>
                </a:tc>
                <a:tc>
                  <a:txBody>
                    <a:bodyPr/>
                    <a:lstStyle/>
                    <a:p>
                      <a:endParaRPr lang="en-US" sz="1800" dirty="0"/>
                    </a:p>
                  </a:txBody>
                  <a:tcPr marT="45714" marB="45714"/>
                </a:tc>
              </a:tr>
              <a:tr h="370795">
                <a:tc>
                  <a:txBody>
                    <a:bodyPr/>
                    <a:lstStyle/>
                    <a:p>
                      <a:r>
                        <a:rPr lang="en-US" sz="1800" dirty="0" smtClean="0"/>
                        <a:t>Invitation to Communion</a:t>
                      </a:r>
                      <a:endParaRPr lang="en-US" sz="1800" dirty="0"/>
                    </a:p>
                  </a:txBody>
                  <a:tcPr marT="45714" marB="45714"/>
                </a:tc>
                <a:tc>
                  <a:txBody>
                    <a:bodyPr/>
                    <a:lstStyle/>
                    <a:p>
                      <a:endParaRPr lang="en-US" sz="1800" dirty="0"/>
                    </a:p>
                  </a:txBody>
                  <a:tcPr marT="45714" marB="45714"/>
                </a:tc>
                <a:tc>
                  <a:txBody>
                    <a:bodyPr/>
                    <a:lstStyle/>
                    <a:p>
                      <a:endParaRPr lang="en-US" sz="1800" dirty="0"/>
                    </a:p>
                  </a:txBody>
                  <a:tcPr marT="45714" marB="45714"/>
                </a:tc>
              </a:tr>
            </a:tbl>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4578"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4579"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2865437"/>
        </p:xfrm>
        <a:graphic>
          <a:graphicData uri="http://schemas.openxmlformats.org/drawingml/2006/table">
            <a:tbl>
              <a:tblPr firstRow="1" bandRow="1">
                <a:tableStyleId>{5940675A-B579-460E-94D1-54222C63F5DA}</a:tableStyleId>
              </a:tblPr>
              <a:tblGrid>
                <a:gridCol w="2743200"/>
                <a:gridCol w="2743200"/>
                <a:gridCol w="2743200"/>
              </a:tblGrid>
              <a:tr h="370881">
                <a:tc>
                  <a:txBody>
                    <a:bodyPr/>
                    <a:lstStyle/>
                    <a:p>
                      <a:r>
                        <a:rPr lang="en-US" sz="1800" b="1" dirty="0" smtClean="0"/>
                        <a:t>Part of the Mass</a:t>
                      </a:r>
                      <a:endParaRPr lang="en-US" sz="1800" b="1" dirty="0"/>
                    </a:p>
                  </a:txBody>
                  <a:tcPr marT="45725" marB="45725"/>
                </a:tc>
                <a:tc>
                  <a:txBody>
                    <a:bodyPr/>
                    <a:lstStyle/>
                    <a:p>
                      <a:r>
                        <a:rPr lang="en-US" sz="1800" b="1" dirty="0" smtClean="0"/>
                        <a:t>Former Roman Missal</a:t>
                      </a:r>
                      <a:endParaRPr lang="en-US" sz="1800" b="1" dirty="0"/>
                    </a:p>
                  </a:txBody>
                  <a:tcPr marT="45725" marB="45725"/>
                </a:tc>
                <a:tc>
                  <a:txBody>
                    <a:bodyPr/>
                    <a:lstStyle/>
                    <a:p>
                      <a:r>
                        <a:rPr lang="en-US" sz="1800" b="1" dirty="0" smtClean="0"/>
                        <a:t>New Roman Missal</a:t>
                      </a:r>
                      <a:endParaRPr lang="en-US" sz="1800" b="1" dirty="0"/>
                    </a:p>
                  </a:txBody>
                  <a:tcPr marT="45725" marB="45725"/>
                </a:tc>
              </a:tr>
              <a:tr h="640151">
                <a:tc>
                  <a:txBody>
                    <a:bodyPr/>
                    <a:lstStyle/>
                    <a:p>
                      <a:r>
                        <a:rPr lang="en-US" sz="1800" b="1" dirty="0" smtClean="0"/>
                        <a:t>Penitential</a:t>
                      </a:r>
                      <a:r>
                        <a:rPr lang="en-US" sz="1800" b="1" baseline="0" dirty="0" smtClean="0"/>
                        <a:t> Act</a:t>
                      </a:r>
                      <a:endParaRPr lang="en-US" sz="1800" b="1" dirty="0"/>
                    </a:p>
                  </a:txBody>
                  <a:tcPr marT="45725" marB="45725"/>
                </a:tc>
                <a:tc>
                  <a:txBody>
                    <a:bodyPr/>
                    <a:lstStyle/>
                    <a:p>
                      <a:r>
                        <a:rPr lang="en-US" sz="1800" b="1" dirty="0" smtClean="0"/>
                        <a:t>Lord, have mercy.</a:t>
                      </a:r>
                      <a:endParaRPr lang="en-US" sz="1800" dirty="0"/>
                    </a:p>
                  </a:txBody>
                  <a:tcPr marT="45725" marB="45725"/>
                </a:tc>
                <a:tc>
                  <a:txBody>
                    <a:bodyPr/>
                    <a:lstStyle/>
                    <a:p>
                      <a:r>
                        <a:rPr lang="en-US" sz="1800" b="1" dirty="0" smtClean="0">
                          <a:solidFill>
                            <a:srgbClr val="FF0000"/>
                          </a:solidFill>
                        </a:rPr>
                        <a:t>For we have sinned against you.</a:t>
                      </a:r>
                      <a:endParaRPr lang="en-US" sz="1800" dirty="0">
                        <a:solidFill>
                          <a:srgbClr val="FF0000"/>
                        </a:solidFill>
                      </a:endParaRPr>
                    </a:p>
                  </a:txBody>
                  <a:tcPr marT="45725" marB="45725"/>
                </a:tc>
              </a:tr>
              <a:tr h="370881">
                <a:tc>
                  <a:txBody>
                    <a:bodyPr/>
                    <a:lstStyle/>
                    <a:p>
                      <a:r>
                        <a:rPr lang="en-US" sz="1800" dirty="0" smtClean="0"/>
                        <a:t>Gloria</a:t>
                      </a:r>
                      <a:endParaRPr lang="en-US" sz="1800" dirty="0"/>
                    </a:p>
                  </a:txBody>
                  <a:tcPr marT="45725" marB="45725"/>
                </a:tc>
                <a:tc>
                  <a:txBody>
                    <a:bodyPr/>
                    <a:lstStyle/>
                    <a:p>
                      <a:endParaRPr lang="en-US" sz="1800" dirty="0"/>
                    </a:p>
                  </a:txBody>
                  <a:tcPr marT="45725" marB="45725"/>
                </a:tc>
                <a:tc>
                  <a:txBody>
                    <a:bodyPr/>
                    <a:lstStyle/>
                    <a:p>
                      <a:endParaRPr lang="en-US" sz="1800" dirty="0"/>
                    </a:p>
                  </a:txBody>
                  <a:tcPr marT="45725" marB="45725"/>
                </a:tc>
              </a:tr>
              <a:tr h="370881">
                <a:tc>
                  <a:txBody>
                    <a:bodyPr/>
                    <a:lstStyle/>
                    <a:p>
                      <a:r>
                        <a:rPr lang="en-US" sz="1800" dirty="0" smtClean="0"/>
                        <a:t>Invitation to Prayer</a:t>
                      </a:r>
                      <a:endParaRPr lang="en-US" sz="1800" dirty="0"/>
                    </a:p>
                  </a:txBody>
                  <a:tcPr marT="45725" marB="45725"/>
                </a:tc>
                <a:tc>
                  <a:txBody>
                    <a:bodyPr/>
                    <a:lstStyle/>
                    <a:p>
                      <a:endParaRPr lang="en-US" sz="1800" dirty="0"/>
                    </a:p>
                  </a:txBody>
                  <a:tcPr marT="45725" marB="45725"/>
                </a:tc>
                <a:tc>
                  <a:txBody>
                    <a:bodyPr/>
                    <a:lstStyle/>
                    <a:p>
                      <a:endParaRPr lang="en-US" sz="1800" dirty="0"/>
                    </a:p>
                  </a:txBody>
                  <a:tcPr marT="45725" marB="45725"/>
                </a:tc>
              </a:tr>
              <a:tr h="370881">
                <a:tc>
                  <a:txBody>
                    <a:bodyPr/>
                    <a:lstStyle/>
                    <a:p>
                      <a:r>
                        <a:rPr lang="en-US" sz="1800" dirty="0" smtClean="0"/>
                        <a:t>Sanctus (Holy, Holy,</a:t>
                      </a:r>
                      <a:r>
                        <a:rPr lang="en-US" sz="1800" baseline="0" dirty="0" smtClean="0"/>
                        <a:t> Holy) </a:t>
                      </a:r>
                      <a:endParaRPr lang="en-US" sz="1800" dirty="0"/>
                    </a:p>
                  </a:txBody>
                  <a:tcPr marT="45725" marB="45725"/>
                </a:tc>
                <a:tc>
                  <a:txBody>
                    <a:bodyPr/>
                    <a:lstStyle/>
                    <a:p>
                      <a:endParaRPr lang="en-US" sz="1800" dirty="0"/>
                    </a:p>
                  </a:txBody>
                  <a:tcPr marT="45725" marB="45725"/>
                </a:tc>
                <a:tc>
                  <a:txBody>
                    <a:bodyPr/>
                    <a:lstStyle/>
                    <a:p>
                      <a:endParaRPr lang="en-US" sz="1800" dirty="0"/>
                    </a:p>
                  </a:txBody>
                  <a:tcPr marT="45725" marB="45725"/>
                </a:tc>
              </a:tr>
              <a:tr h="370881">
                <a:tc>
                  <a:txBody>
                    <a:bodyPr/>
                    <a:lstStyle/>
                    <a:p>
                      <a:r>
                        <a:rPr lang="en-US" sz="1800" dirty="0" smtClean="0"/>
                        <a:t>Mystery of</a:t>
                      </a:r>
                      <a:r>
                        <a:rPr lang="en-US" sz="1800" baseline="0" dirty="0" smtClean="0"/>
                        <a:t> Faith</a:t>
                      </a:r>
                      <a:endParaRPr lang="en-US" sz="1800" dirty="0"/>
                    </a:p>
                  </a:txBody>
                  <a:tcPr marT="45725" marB="45725"/>
                </a:tc>
                <a:tc>
                  <a:txBody>
                    <a:bodyPr/>
                    <a:lstStyle/>
                    <a:p>
                      <a:endParaRPr lang="en-US" sz="1800" dirty="0"/>
                    </a:p>
                  </a:txBody>
                  <a:tcPr marT="45725" marB="45725"/>
                </a:tc>
                <a:tc>
                  <a:txBody>
                    <a:bodyPr/>
                    <a:lstStyle/>
                    <a:p>
                      <a:endParaRPr lang="en-US" sz="1800" dirty="0"/>
                    </a:p>
                  </a:txBody>
                  <a:tcPr marT="45725" marB="45725"/>
                </a:tc>
              </a:tr>
              <a:tr h="370881">
                <a:tc>
                  <a:txBody>
                    <a:bodyPr/>
                    <a:lstStyle/>
                    <a:p>
                      <a:r>
                        <a:rPr lang="en-US" sz="1800" dirty="0" smtClean="0"/>
                        <a:t>Invitation to Communion</a:t>
                      </a:r>
                      <a:endParaRPr lang="en-US" sz="1800" dirty="0"/>
                    </a:p>
                  </a:txBody>
                  <a:tcPr marT="45725" marB="45725"/>
                </a:tc>
                <a:tc>
                  <a:txBody>
                    <a:bodyPr/>
                    <a:lstStyle/>
                    <a:p>
                      <a:endParaRPr lang="en-US" sz="1800" dirty="0"/>
                    </a:p>
                  </a:txBody>
                  <a:tcPr marT="45725" marB="45725"/>
                </a:tc>
                <a:tc>
                  <a:txBody>
                    <a:bodyPr/>
                    <a:lstStyle/>
                    <a:p>
                      <a:endParaRPr lang="en-US" sz="1800" dirty="0"/>
                    </a:p>
                  </a:txBody>
                  <a:tcPr marT="45725" marB="45725"/>
                </a:tc>
              </a:tr>
            </a:tbl>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5602" name="Group 4"/>
          <p:cNvGrpSpPr>
            <a:grpSpLocks/>
          </p:cNvGrpSpPr>
          <p:nvPr/>
        </p:nvGrpSpPr>
        <p:grpSpPr bwMode="auto">
          <a:xfrm>
            <a:off x="0" y="0"/>
            <a:ext cx="9144000" cy="1524000"/>
            <a:chOff x="0" y="0"/>
            <a:chExt cx="9144000" cy="1524000"/>
          </a:xfrm>
        </p:grpSpPr>
        <p:sp>
          <p:nvSpPr>
            <p:cNvPr id="7" name="Rectangle 6"/>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5603" name="Title 1"/>
          <p:cNvSpPr>
            <a:spLocks noGrp="1"/>
          </p:cNvSpPr>
          <p:nvPr>
            <p:ph type="title"/>
          </p:nvPr>
        </p:nvSpPr>
        <p:spPr/>
        <p:txBody>
          <a:bodyPr/>
          <a:lstStyle/>
          <a:p>
            <a:pPr eaLnBrk="1" hangingPunct="1"/>
            <a:r>
              <a:rPr lang="en-US" smtClean="0">
                <a:solidFill>
                  <a:schemeClr val="bg1"/>
                </a:solidFill>
                <a:latin typeface="Palatino Linotype" pitchFamily="18" charset="0"/>
              </a:rPr>
              <a:t>The Penitential Act</a:t>
            </a:r>
          </a:p>
        </p:txBody>
      </p:sp>
      <p:graphicFrame>
        <p:nvGraphicFramePr>
          <p:cNvPr id="4" name="Content Placeholder 3"/>
          <p:cNvGraphicFramePr>
            <a:graphicFrameLocks noGrp="1"/>
          </p:cNvGraphicFramePr>
          <p:nvPr>
            <p:ph idx="1"/>
          </p:nvPr>
        </p:nvGraphicFramePr>
        <p:xfrm>
          <a:off x="457200" y="1676400"/>
          <a:ext cx="8229600" cy="4297668"/>
        </p:xfrm>
        <a:graphic>
          <a:graphicData uri="http://schemas.openxmlformats.org/drawingml/2006/table">
            <a:tbl>
              <a:tblPr firstRow="1" bandRow="1">
                <a:tableStyleId>{5940675A-B579-460E-94D1-54222C63F5DA}</a:tableStyleId>
              </a:tblPr>
              <a:tblGrid>
                <a:gridCol w="3962400"/>
                <a:gridCol w="4267200"/>
              </a:tblGrid>
              <a:tr h="365733">
                <a:tc>
                  <a:txBody>
                    <a:bodyPr/>
                    <a:lstStyle/>
                    <a:p>
                      <a:r>
                        <a:rPr lang="en-US" sz="1800" b="1" dirty="0" smtClean="0"/>
                        <a:t>Former Roman Missal</a:t>
                      </a:r>
                      <a:endParaRPr lang="en-US" sz="1800" b="1" dirty="0"/>
                    </a:p>
                  </a:txBody>
                  <a:tcPr marT="45717" marB="45717"/>
                </a:tc>
                <a:tc>
                  <a:txBody>
                    <a:bodyPr/>
                    <a:lstStyle/>
                    <a:p>
                      <a:r>
                        <a:rPr lang="en-US" sz="1800" b="1" dirty="0" smtClean="0"/>
                        <a:t>New Roman Missal</a:t>
                      </a:r>
                      <a:endParaRPr lang="en-US" sz="1800" b="1" dirty="0"/>
                    </a:p>
                  </a:txBody>
                  <a:tcPr marT="45717" marB="45717"/>
                </a:tc>
              </a:tr>
              <a:tr h="3931630">
                <a:tc>
                  <a:txBody>
                    <a:bodyPr/>
                    <a:lstStyle/>
                    <a:p>
                      <a:r>
                        <a:rPr lang="en-US" sz="1800" dirty="0" smtClean="0"/>
                        <a:t>I confess to almighty God,</a:t>
                      </a:r>
                      <a:br>
                        <a:rPr lang="en-US" sz="1800" dirty="0" smtClean="0"/>
                      </a:br>
                      <a:r>
                        <a:rPr lang="en-US" sz="1800" dirty="0" smtClean="0"/>
                        <a:t>and to you, my brothers and sisters,</a:t>
                      </a:r>
                      <a:br>
                        <a:rPr lang="en-US" sz="1800" dirty="0" smtClean="0"/>
                      </a:br>
                      <a:r>
                        <a:rPr lang="en-US" sz="1800" dirty="0" smtClean="0"/>
                        <a:t>that I have </a:t>
                      </a:r>
                      <a:r>
                        <a:rPr lang="en-US" sz="1800" b="1" dirty="0" smtClean="0"/>
                        <a:t>sinned</a:t>
                      </a:r>
                      <a:br>
                        <a:rPr lang="en-US" sz="1800" b="1" dirty="0" smtClean="0"/>
                      </a:br>
                      <a:r>
                        <a:rPr lang="en-US" sz="1800" b="1" dirty="0" smtClean="0"/>
                        <a:t>through my own fault</a:t>
                      </a:r>
                      <a:r>
                        <a:rPr lang="en-US" sz="1800" dirty="0" smtClean="0"/>
                        <a:t/>
                      </a:r>
                      <a:br>
                        <a:rPr lang="en-US" sz="1800" dirty="0" smtClean="0"/>
                      </a:br>
                      <a:r>
                        <a:rPr lang="en-US" sz="1800" dirty="0" smtClean="0"/>
                        <a:t>in my thoughts and in my words,</a:t>
                      </a:r>
                      <a:br>
                        <a:rPr lang="en-US" sz="1800" dirty="0" smtClean="0"/>
                      </a:br>
                      <a:r>
                        <a:rPr lang="en-US" sz="1800" dirty="0" smtClean="0"/>
                        <a:t>in what I have done,</a:t>
                      </a:r>
                      <a:br>
                        <a:rPr lang="en-US" sz="1800" dirty="0" smtClean="0"/>
                      </a:br>
                      <a:r>
                        <a:rPr lang="en-US" sz="1800" dirty="0" smtClean="0"/>
                        <a:t>and in what I have failed to do;</a:t>
                      </a:r>
                      <a:br>
                        <a:rPr lang="en-US" sz="1800" dirty="0" smtClean="0"/>
                      </a:br>
                      <a:r>
                        <a:rPr lang="en-US" sz="1800" dirty="0" smtClean="0"/>
                        <a:t/>
                      </a:r>
                      <a:br>
                        <a:rPr lang="en-US" sz="1800" dirty="0" smtClean="0"/>
                      </a:br>
                      <a:r>
                        <a:rPr lang="en-US" sz="1800" dirty="0" smtClean="0"/>
                        <a:t/>
                      </a:r>
                      <a:br>
                        <a:rPr lang="en-US" sz="1800" dirty="0" smtClean="0"/>
                      </a:br>
                      <a:r>
                        <a:rPr lang="en-US" sz="1800" dirty="0" smtClean="0"/>
                        <a:t/>
                      </a:r>
                      <a:br>
                        <a:rPr lang="en-US" sz="1800" dirty="0" smtClean="0"/>
                      </a:br>
                      <a:r>
                        <a:rPr lang="en-US" sz="1800" b="1" dirty="0" smtClean="0"/>
                        <a:t>and</a:t>
                      </a:r>
                      <a:r>
                        <a:rPr lang="en-US" sz="1800" dirty="0" smtClean="0"/>
                        <a:t> I ask blessed Mary, ever virgin,</a:t>
                      </a:r>
                      <a:br>
                        <a:rPr lang="en-US" sz="1800" dirty="0" smtClean="0"/>
                      </a:br>
                      <a:r>
                        <a:rPr lang="en-US" sz="1800" dirty="0" smtClean="0"/>
                        <a:t>all the angels and saints,</a:t>
                      </a:r>
                      <a:br>
                        <a:rPr lang="en-US" sz="1800" dirty="0" smtClean="0"/>
                      </a:br>
                      <a:r>
                        <a:rPr lang="en-US" sz="1800" dirty="0" smtClean="0"/>
                        <a:t>and you, my brothers and sisters,</a:t>
                      </a:r>
                      <a:br>
                        <a:rPr lang="en-US" sz="1800" dirty="0" smtClean="0"/>
                      </a:br>
                      <a:r>
                        <a:rPr lang="en-US" sz="1800" dirty="0" smtClean="0"/>
                        <a:t>to pray for me to the Lord our God.</a:t>
                      </a:r>
                      <a:endParaRPr lang="en-US" sz="1800" b="1" dirty="0" smtClean="0"/>
                    </a:p>
                  </a:txBody>
                  <a:tcPr marT="45717" marB="45717"/>
                </a:tc>
                <a:tc>
                  <a:txBody>
                    <a:bodyPr/>
                    <a:lstStyle/>
                    <a:p>
                      <a:r>
                        <a:rPr lang="en-US" sz="1800" dirty="0" smtClean="0"/>
                        <a:t>I confess to almighty God</a:t>
                      </a:r>
                      <a:br>
                        <a:rPr lang="en-US" sz="1800" dirty="0" smtClean="0"/>
                      </a:br>
                      <a:r>
                        <a:rPr lang="en-US" sz="1800" dirty="0" smtClean="0"/>
                        <a:t>and to you, my brothers and sisters,</a:t>
                      </a:r>
                      <a:br>
                        <a:rPr lang="en-US" sz="1800" dirty="0" smtClean="0"/>
                      </a:br>
                      <a:r>
                        <a:rPr lang="en-US" sz="1800" dirty="0" smtClean="0"/>
                        <a:t>that I have </a:t>
                      </a:r>
                      <a:r>
                        <a:rPr lang="en-US" sz="1800" b="1" dirty="0" smtClean="0">
                          <a:solidFill>
                            <a:srgbClr val="FF0000"/>
                          </a:solidFill>
                        </a:rPr>
                        <a:t>greatly sinned</a:t>
                      </a:r>
                      <a:r>
                        <a:rPr lang="en-US" sz="1800" dirty="0" smtClean="0"/>
                        <a:t/>
                      </a:r>
                      <a:br>
                        <a:rPr lang="en-US" sz="1800" dirty="0" smtClean="0"/>
                      </a:br>
                      <a:r>
                        <a:rPr lang="en-US" sz="1800" dirty="0" smtClean="0"/>
                        <a:t/>
                      </a:r>
                      <a:br>
                        <a:rPr lang="en-US" sz="1800" dirty="0" smtClean="0"/>
                      </a:br>
                      <a:r>
                        <a:rPr lang="en-US" sz="1800" dirty="0" smtClean="0"/>
                        <a:t>in my thoughts and in my words,</a:t>
                      </a:r>
                      <a:br>
                        <a:rPr lang="en-US" sz="1800" dirty="0" smtClean="0"/>
                      </a:br>
                      <a:r>
                        <a:rPr lang="en-US" sz="1800" dirty="0" smtClean="0"/>
                        <a:t>in what I have done</a:t>
                      </a:r>
                      <a:br>
                        <a:rPr lang="en-US" sz="1800" dirty="0" smtClean="0"/>
                      </a:br>
                      <a:r>
                        <a:rPr lang="en-US" sz="1800" dirty="0" smtClean="0"/>
                        <a:t>and in what I have failed to do,</a:t>
                      </a:r>
                      <a:br>
                        <a:rPr lang="en-US" sz="1800" dirty="0" smtClean="0"/>
                      </a:br>
                      <a:r>
                        <a:rPr lang="en-US" sz="1800" b="1" dirty="0" smtClean="0">
                          <a:solidFill>
                            <a:srgbClr val="FF0000"/>
                          </a:solidFill>
                        </a:rPr>
                        <a:t>through my fault, </a:t>
                      </a:r>
                      <a:br>
                        <a:rPr lang="en-US" sz="1800" b="1" dirty="0" smtClean="0">
                          <a:solidFill>
                            <a:srgbClr val="FF0000"/>
                          </a:solidFill>
                        </a:rPr>
                      </a:br>
                      <a:r>
                        <a:rPr lang="en-US" sz="1800" b="1" dirty="0" smtClean="0">
                          <a:solidFill>
                            <a:srgbClr val="FF0000"/>
                          </a:solidFill>
                        </a:rPr>
                        <a:t>through my fault,</a:t>
                      </a:r>
                      <a:br>
                        <a:rPr lang="en-US" sz="1800" b="1" dirty="0" smtClean="0">
                          <a:solidFill>
                            <a:srgbClr val="FF0000"/>
                          </a:solidFill>
                        </a:rPr>
                      </a:br>
                      <a:r>
                        <a:rPr lang="en-US" sz="1800" b="1" dirty="0" smtClean="0">
                          <a:solidFill>
                            <a:srgbClr val="FF0000"/>
                          </a:solidFill>
                        </a:rPr>
                        <a:t>through my most grievous fault;</a:t>
                      </a:r>
                      <a:r>
                        <a:rPr lang="en-US" sz="1800" b="1" dirty="0" smtClean="0"/>
                        <a:t/>
                      </a:r>
                      <a:br>
                        <a:rPr lang="en-US" sz="1800" b="1" dirty="0" smtClean="0"/>
                      </a:br>
                      <a:r>
                        <a:rPr lang="en-US" sz="1800" b="1" dirty="0" smtClean="0">
                          <a:solidFill>
                            <a:srgbClr val="FF0000"/>
                          </a:solidFill>
                        </a:rPr>
                        <a:t>therefore</a:t>
                      </a:r>
                      <a:r>
                        <a:rPr lang="en-US" sz="1800" dirty="0" smtClean="0">
                          <a:solidFill>
                            <a:srgbClr val="FF0000"/>
                          </a:solidFill>
                        </a:rPr>
                        <a:t> </a:t>
                      </a:r>
                      <a:r>
                        <a:rPr lang="en-US" sz="1800" dirty="0" smtClean="0"/>
                        <a:t>I ask blessed Mary ever-Virgin,</a:t>
                      </a:r>
                      <a:br>
                        <a:rPr lang="en-US" sz="1800" dirty="0" smtClean="0"/>
                      </a:br>
                      <a:r>
                        <a:rPr lang="en-US" sz="1800" dirty="0" smtClean="0"/>
                        <a:t>all the Angels and Saints,</a:t>
                      </a:r>
                      <a:br>
                        <a:rPr lang="en-US" sz="1800" dirty="0" smtClean="0"/>
                      </a:br>
                      <a:r>
                        <a:rPr lang="en-US" sz="1800" dirty="0" smtClean="0"/>
                        <a:t>and you, my brothers and sisters,</a:t>
                      </a:r>
                      <a:br>
                        <a:rPr lang="en-US" sz="1800" dirty="0" smtClean="0"/>
                      </a:br>
                      <a:r>
                        <a:rPr lang="en-US" sz="1800" dirty="0" smtClean="0"/>
                        <a:t>to pray for me to the Lord our God.</a:t>
                      </a:r>
                      <a:endParaRPr lang="en-US" sz="1800" b="1" dirty="0" smtClean="0">
                        <a:solidFill>
                          <a:srgbClr val="FF0000"/>
                        </a:solidFill>
                      </a:endParaRPr>
                    </a:p>
                  </a:txBody>
                  <a:tcPr marT="45717" marB="45717"/>
                </a:tc>
              </a:tr>
            </a:tbl>
          </a:graphicData>
        </a:graphic>
      </p:graphicFrame>
      <p:sp>
        <p:nvSpPr>
          <p:cNvPr id="6" name="TextBox 5"/>
          <p:cNvSpPr txBox="1">
            <a:spLocks noChangeArrowheads="1"/>
          </p:cNvSpPr>
          <p:nvPr/>
        </p:nvSpPr>
        <p:spPr bwMode="auto">
          <a:xfrm>
            <a:off x="457200" y="6019800"/>
            <a:ext cx="8229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i="1">
                <a:latin typeface="Calibri" pitchFamily="34" charset="0"/>
              </a:rPr>
              <a:t>Repeating something adds a level of personal conviction.</a:t>
            </a:r>
          </a:p>
          <a:p>
            <a:pPr eaLnBrk="1" hangingPunct="1"/>
            <a:r>
              <a:rPr lang="en-US" i="1">
                <a:latin typeface="Calibri" pitchFamily="34" charset="0"/>
              </a:rPr>
              <a:t>Latin, “</a:t>
            </a:r>
            <a:r>
              <a:rPr lang="en-US" b="1" i="1">
                <a:latin typeface="Calibri" pitchFamily="34" charset="0"/>
              </a:rPr>
              <a:t>mea culpa</a:t>
            </a:r>
            <a:r>
              <a:rPr lang="en-US" i="1">
                <a:latin typeface="Calibri" pitchFamily="34" charset="0"/>
              </a:rPr>
              <a:t>” (my fault), is a popular saying taken from the Mass.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6626"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6627"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2225676"/>
        </p:xfrm>
        <a:graphic>
          <a:graphicData uri="http://schemas.openxmlformats.org/drawingml/2006/table">
            <a:tbl>
              <a:tblPr firstRow="1" bandRow="1">
                <a:tableStyleId>{5940675A-B579-460E-94D1-54222C63F5DA}</a:tableStyleId>
              </a:tblPr>
              <a:tblGrid>
                <a:gridCol w="2743200"/>
                <a:gridCol w="2743200"/>
                <a:gridCol w="2743200"/>
              </a:tblGrid>
              <a:tr h="370946">
                <a:tc>
                  <a:txBody>
                    <a:bodyPr/>
                    <a:lstStyle/>
                    <a:p>
                      <a:r>
                        <a:rPr lang="en-US" sz="1800" b="1" dirty="0" smtClean="0"/>
                        <a:t>Part of the Mass</a:t>
                      </a:r>
                      <a:endParaRPr lang="en-US" sz="1800" b="1" dirty="0"/>
                    </a:p>
                  </a:txBody>
                  <a:tcPr marT="45733" marB="45733"/>
                </a:tc>
                <a:tc>
                  <a:txBody>
                    <a:bodyPr/>
                    <a:lstStyle/>
                    <a:p>
                      <a:r>
                        <a:rPr lang="en-US" sz="1800" b="1" dirty="0" smtClean="0"/>
                        <a:t>Former Roman Missal</a:t>
                      </a:r>
                      <a:endParaRPr lang="en-US" sz="1800" b="1" dirty="0"/>
                    </a:p>
                  </a:txBody>
                  <a:tcPr marT="45733" marB="45733"/>
                </a:tc>
                <a:tc>
                  <a:txBody>
                    <a:bodyPr/>
                    <a:lstStyle/>
                    <a:p>
                      <a:r>
                        <a:rPr lang="en-US" sz="1800" b="1" dirty="0" smtClean="0"/>
                        <a:t>New Roman Missal</a:t>
                      </a:r>
                      <a:endParaRPr lang="en-US" sz="1800" b="1" dirty="0"/>
                    </a:p>
                  </a:txBody>
                  <a:tcPr marT="45733" marB="45733"/>
                </a:tc>
              </a:tr>
              <a:tr h="370946">
                <a:tc>
                  <a:txBody>
                    <a:bodyPr/>
                    <a:lstStyle/>
                    <a:p>
                      <a:r>
                        <a:rPr lang="en-US" sz="1800" b="1" dirty="0" smtClean="0"/>
                        <a:t>Gloria</a:t>
                      </a:r>
                      <a:endParaRPr lang="en-US" sz="1800" b="1" dirty="0"/>
                    </a:p>
                  </a:txBody>
                  <a:tcPr marT="45733" marB="45733"/>
                </a:tc>
                <a:tc>
                  <a:txBody>
                    <a:bodyPr/>
                    <a:lstStyle/>
                    <a:p>
                      <a:endParaRPr lang="en-US" sz="1800" dirty="0"/>
                    </a:p>
                  </a:txBody>
                  <a:tcPr marT="45733" marB="45733"/>
                </a:tc>
                <a:tc>
                  <a:txBody>
                    <a:bodyPr/>
                    <a:lstStyle/>
                    <a:p>
                      <a:endParaRPr lang="en-US" sz="1800" dirty="0"/>
                    </a:p>
                  </a:txBody>
                  <a:tcPr marT="45733" marB="45733"/>
                </a:tc>
              </a:tr>
              <a:tr h="370946">
                <a:tc>
                  <a:txBody>
                    <a:bodyPr/>
                    <a:lstStyle/>
                    <a:p>
                      <a:r>
                        <a:rPr lang="en-US" sz="1800" dirty="0" smtClean="0"/>
                        <a:t>Invitation to Prayer</a:t>
                      </a:r>
                      <a:endParaRPr lang="en-US" sz="1800" dirty="0"/>
                    </a:p>
                  </a:txBody>
                  <a:tcPr marT="45733" marB="45733"/>
                </a:tc>
                <a:tc>
                  <a:txBody>
                    <a:bodyPr/>
                    <a:lstStyle/>
                    <a:p>
                      <a:endParaRPr lang="en-US" sz="1800" dirty="0"/>
                    </a:p>
                  </a:txBody>
                  <a:tcPr marT="45733" marB="45733"/>
                </a:tc>
                <a:tc>
                  <a:txBody>
                    <a:bodyPr/>
                    <a:lstStyle/>
                    <a:p>
                      <a:endParaRPr lang="en-US" sz="1800" dirty="0"/>
                    </a:p>
                  </a:txBody>
                  <a:tcPr marT="45733" marB="45733"/>
                </a:tc>
              </a:tr>
              <a:tr h="370946">
                <a:tc>
                  <a:txBody>
                    <a:bodyPr/>
                    <a:lstStyle/>
                    <a:p>
                      <a:r>
                        <a:rPr lang="en-US" sz="1800" dirty="0" smtClean="0"/>
                        <a:t>Sanctus (Holy, Holy,</a:t>
                      </a:r>
                      <a:r>
                        <a:rPr lang="en-US" sz="1800" baseline="0" dirty="0" smtClean="0"/>
                        <a:t> Holy) </a:t>
                      </a:r>
                      <a:endParaRPr lang="en-US" sz="1800" dirty="0"/>
                    </a:p>
                  </a:txBody>
                  <a:tcPr marT="45733" marB="45733"/>
                </a:tc>
                <a:tc>
                  <a:txBody>
                    <a:bodyPr/>
                    <a:lstStyle/>
                    <a:p>
                      <a:endParaRPr lang="en-US" sz="1800" dirty="0"/>
                    </a:p>
                  </a:txBody>
                  <a:tcPr marT="45733" marB="45733"/>
                </a:tc>
                <a:tc>
                  <a:txBody>
                    <a:bodyPr/>
                    <a:lstStyle/>
                    <a:p>
                      <a:endParaRPr lang="en-US" sz="1800" dirty="0"/>
                    </a:p>
                  </a:txBody>
                  <a:tcPr marT="45733" marB="45733"/>
                </a:tc>
              </a:tr>
              <a:tr h="370946">
                <a:tc>
                  <a:txBody>
                    <a:bodyPr/>
                    <a:lstStyle/>
                    <a:p>
                      <a:r>
                        <a:rPr lang="en-US" sz="1800" dirty="0" smtClean="0"/>
                        <a:t>Mystery of</a:t>
                      </a:r>
                      <a:r>
                        <a:rPr lang="en-US" sz="1800" baseline="0" dirty="0" smtClean="0"/>
                        <a:t> Faith</a:t>
                      </a:r>
                      <a:endParaRPr lang="en-US" sz="1800" dirty="0"/>
                    </a:p>
                  </a:txBody>
                  <a:tcPr marT="45733" marB="45733"/>
                </a:tc>
                <a:tc>
                  <a:txBody>
                    <a:bodyPr/>
                    <a:lstStyle/>
                    <a:p>
                      <a:endParaRPr lang="en-US" sz="1800" dirty="0"/>
                    </a:p>
                  </a:txBody>
                  <a:tcPr marT="45733" marB="45733"/>
                </a:tc>
                <a:tc>
                  <a:txBody>
                    <a:bodyPr/>
                    <a:lstStyle/>
                    <a:p>
                      <a:endParaRPr lang="en-US" sz="1800" dirty="0"/>
                    </a:p>
                  </a:txBody>
                  <a:tcPr marT="45733" marB="45733"/>
                </a:tc>
              </a:tr>
              <a:tr h="370946">
                <a:tc>
                  <a:txBody>
                    <a:bodyPr/>
                    <a:lstStyle/>
                    <a:p>
                      <a:r>
                        <a:rPr lang="en-US" sz="1800" dirty="0" smtClean="0"/>
                        <a:t>Invitation to Communion</a:t>
                      </a:r>
                      <a:endParaRPr lang="en-US" sz="1800" dirty="0"/>
                    </a:p>
                  </a:txBody>
                  <a:tcPr marT="45733" marB="45733"/>
                </a:tc>
                <a:tc>
                  <a:txBody>
                    <a:bodyPr/>
                    <a:lstStyle/>
                    <a:p>
                      <a:endParaRPr lang="en-US" sz="1800" dirty="0"/>
                    </a:p>
                  </a:txBody>
                  <a:tcPr marT="45733" marB="45733"/>
                </a:tc>
                <a:tc>
                  <a:txBody>
                    <a:bodyPr/>
                    <a:lstStyle/>
                    <a:p>
                      <a:endParaRPr lang="en-US" sz="1800" dirty="0"/>
                    </a:p>
                  </a:txBody>
                  <a:tcPr marT="45733" marB="45733"/>
                </a:tc>
              </a:tr>
            </a:tbl>
          </a:graphicData>
        </a:graphic>
      </p:graphicFrame>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7650"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7651"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414020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US" b="1" dirty="0" smtClean="0"/>
                        <a:t>Part of the Mass</a:t>
                      </a:r>
                      <a:endParaRPr lang="en-US" b="1" dirty="0"/>
                    </a:p>
                  </a:txBody>
                  <a:tcPr/>
                </a:tc>
                <a:tc>
                  <a:txBody>
                    <a:bodyPr/>
                    <a:lstStyle/>
                    <a:p>
                      <a:r>
                        <a:rPr lang="en-US" b="1" dirty="0" smtClean="0"/>
                        <a:t>Former Roman Missal</a:t>
                      </a:r>
                      <a:endParaRPr lang="en-US" b="1" dirty="0"/>
                    </a:p>
                  </a:txBody>
                  <a:tcPr/>
                </a:tc>
                <a:tc>
                  <a:txBody>
                    <a:bodyPr/>
                    <a:lstStyle/>
                    <a:p>
                      <a:r>
                        <a:rPr lang="en-US" b="1" dirty="0" smtClean="0"/>
                        <a:t>New Roman Missal</a:t>
                      </a:r>
                      <a:endParaRPr lang="en-US" b="1" dirty="0"/>
                    </a:p>
                  </a:txBody>
                  <a:tcPr/>
                </a:tc>
              </a:tr>
              <a:tr h="370840">
                <a:tc>
                  <a:txBody>
                    <a:bodyPr/>
                    <a:lstStyle/>
                    <a:p>
                      <a:r>
                        <a:rPr lang="en-US" b="1" dirty="0" smtClean="0"/>
                        <a:t>Gloria</a:t>
                      </a:r>
                      <a:endParaRPr lang="en-US" b="1" dirty="0"/>
                    </a:p>
                  </a:txBody>
                  <a:tcPr/>
                </a:tc>
                <a:tc>
                  <a:txBody>
                    <a:bodyPr/>
                    <a:lstStyle/>
                    <a:p>
                      <a:r>
                        <a:rPr lang="en-US" b="1" dirty="0" smtClean="0"/>
                        <a:t>peace to his people on earth. . . </a:t>
                      </a:r>
                    </a:p>
                    <a:p>
                      <a:r>
                        <a:rPr lang="en-US" b="1" dirty="0" smtClean="0"/>
                        <a:t>we worship you, </a:t>
                      </a:r>
                      <a:r>
                        <a:rPr lang="en-US" dirty="0" smtClean="0"/>
                        <a:t/>
                      </a:r>
                      <a:br>
                        <a:rPr lang="en-US" dirty="0" smtClean="0"/>
                      </a:br>
                      <a:r>
                        <a:rPr lang="en-US" dirty="0" smtClean="0"/>
                        <a:t>we give you thanks,</a:t>
                      </a:r>
                      <a:r>
                        <a:rPr lang="en-US" b="1" dirty="0" smtClean="0"/>
                        <a:t> </a:t>
                      </a:r>
                      <a:br>
                        <a:rPr lang="en-US" b="1" dirty="0" smtClean="0"/>
                      </a:br>
                      <a:r>
                        <a:rPr lang="en-US" b="1" dirty="0" smtClean="0"/>
                        <a:t>we praise you for your glory.</a:t>
                      </a:r>
                      <a:r>
                        <a:rPr lang="en-US" b="1" baseline="0" dirty="0" smtClean="0"/>
                        <a:t> . . </a:t>
                      </a:r>
                    </a:p>
                    <a:p>
                      <a:r>
                        <a:rPr lang="en-US" b="1" dirty="0" smtClean="0"/>
                        <a:t>only Son.</a:t>
                      </a:r>
                      <a:r>
                        <a:rPr lang="en-US" b="1" baseline="0" dirty="0" smtClean="0"/>
                        <a:t> . . </a:t>
                      </a:r>
                    </a:p>
                  </a:txBody>
                  <a:tcPr/>
                </a:tc>
                <a:tc>
                  <a:txBody>
                    <a:bodyPr/>
                    <a:lstStyle/>
                    <a:p>
                      <a:r>
                        <a:rPr lang="en-US" b="1" dirty="0" smtClean="0">
                          <a:solidFill>
                            <a:srgbClr val="FF0000"/>
                          </a:solidFill>
                        </a:rPr>
                        <a:t>on earth peace to people of good will.</a:t>
                      </a:r>
                      <a:r>
                        <a:rPr lang="en-US" b="1" baseline="0" dirty="0" smtClean="0">
                          <a:solidFill>
                            <a:srgbClr val="FF0000"/>
                          </a:solidFill>
                        </a:rPr>
                        <a:t> . . </a:t>
                      </a:r>
                      <a:endParaRPr lang="en-US" b="1" dirty="0" smtClean="0">
                        <a:solidFill>
                          <a:srgbClr val="FF0000"/>
                        </a:solidFill>
                      </a:endParaRPr>
                    </a:p>
                    <a:p>
                      <a:r>
                        <a:rPr lang="en-US" b="1" dirty="0" smtClean="0">
                          <a:solidFill>
                            <a:srgbClr val="FF0000"/>
                          </a:solidFill>
                        </a:rPr>
                        <a:t>We praise you, we bless you, we adore you, we glorify you, </a:t>
                      </a:r>
                      <a:r>
                        <a:rPr lang="en-US" dirty="0" smtClean="0"/>
                        <a:t>we give you thanks</a:t>
                      </a:r>
                      <a:r>
                        <a:rPr lang="en-US" b="1" dirty="0" smtClean="0"/>
                        <a:t> </a:t>
                      </a:r>
                      <a:r>
                        <a:rPr lang="en-US" b="1" dirty="0" smtClean="0">
                          <a:solidFill>
                            <a:srgbClr val="FF0000"/>
                          </a:solidFill>
                        </a:rPr>
                        <a:t>for your great glory</a:t>
                      </a:r>
                      <a:r>
                        <a:rPr lang="en-US" b="1" dirty="0" smtClean="0">
                          <a:solidFill>
                            <a:schemeClr val="tx1"/>
                          </a:solidFill>
                        </a:rPr>
                        <a:t>.</a:t>
                      </a:r>
                      <a:r>
                        <a:rPr lang="en-US" b="1" baseline="0" dirty="0" smtClean="0">
                          <a:solidFill>
                            <a:schemeClr val="tx1"/>
                          </a:solidFill>
                        </a:rPr>
                        <a:t> . . </a:t>
                      </a:r>
                    </a:p>
                    <a:p>
                      <a:r>
                        <a:rPr lang="en-US" b="1" dirty="0" smtClean="0">
                          <a:solidFill>
                            <a:srgbClr val="FF0000"/>
                          </a:solidFill>
                        </a:rPr>
                        <a:t>Only Begotten Son</a:t>
                      </a:r>
                      <a:r>
                        <a:rPr lang="en-US" b="1" dirty="0" smtClean="0"/>
                        <a:t>.</a:t>
                      </a:r>
                      <a:r>
                        <a:rPr lang="en-US" b="1" baseline="0" dirty="0" smtClean="0"/>
                        <a:t> . . </a:t>
                      </a:r>
                      <a:endParaRPr lang="en-US" dirty="0">
                        <a:solidFill>
                          <a:srgbClr val="FF0000"/>
                        </a:solidFill>
                      </a:endParaRPr>
                    </a:p>
                  </a:txBody>
                  <a:tcPr/>
                </a:tc>
              </a:tr>
              <a:tr h="370840">
                <a:tc>
                  <a:txBody>
                    <a:bodyPr/>
                    <a:lstStyle/>
                    <a:p>
                      <a:r>
                        <a:rPr lang="en-US" dirty="0" smtClean="0"/>
                        <a:t>Invitation to Prayer</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Sanctus (Holy, Holy,</a:t>
                      </a:r>
                      <a:r>
                        <a:rPr lang="en-US" baseline="0" dirty="0" smtClean="0"/>
                        <a:t> Holy)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Mystery of</a:t>
                      </a:r>
                      <a:r>
                        <a:rPr lang="en-US" baseline="0" dirty="0" smtClean="0"/>
                        <a:t> Faith</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Invitation to Communion</a:t>
                      </a:r>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8674"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8675" name="Title 1"/>
          <p:cNvSpPr>
            <a:spLocks noGrp="1"/>
          </p:cNvSpPr>
          <p:nvPr>
            <p:ph type="title"/>
          </p:nvPr>
        </p:nvSpPr>
        <p:spPr/>
        <p:txBody>
          <a:bodyPr/>
          <a:lstStyle/>
          <a:p>
            <a:pPr eaLnBrk="1" hangingPunct="1"/>
            <a:r>
              <a:rPr lang="en-US" smtClean="0">
                <a:solidFill>
                  <a:schemeClr val="bg1"/>
                </a:solidFill>
                <a:latin typeface="Palatino Linotype" pitchFamily="18" charset="0"/>
              </a:rPr>
              <a:t>Gloria</a:t>
            </a:r>
          </a:p>
        </p:txBody>
      </p:sp>
      <p:graphicFrame>
        <p:nvGraphicFramePr>
          <p:cNvPr id="4" name="Content Placeholder 3"/>
          <p:cNvGraphicFramePr>
            <a:graphicFrameLocks noGrp="1"/>
          </p:cNvGraphicFramePr>
          <p:nvPr>
            <p:ph idx="1"/>
          </p:nvPr>
        </p:nvGraphicFramePr>
        <p:xfrm>
          <a:off x="457200" y="1600200"/>
          <a:ext cx="8229600" cy="5095875"/>
        </p:xfrm>
        <a:graphic>
          <a:graphicData uri="http://schemas.openxmlformats.org/drawingml/2006/table">
            <a:tbl>
              <a:tblPr firstRow="1" bandRow="1">
                <a:tableStyleId>{5940675A-B579-460E-94D1-54222C63F5DA}</a:tableStyleId>
              </a:tblPr>
              <a:tblGrid>
                <a:gridCol w="3962400"/>
                <a:gridCol w="4267200"/>
              </a:tblGrid>
              <a:tr h="370886">
                <a:tc>
                  <a:txBody>
                    <a:bodyPr/>
                    <a:lstStyle/>
                    <a:p>
                      <a:r>
                        <a:rPr lang="en-US" sz="1800" b="1" dirty="0" smtClean="0"/>
                        <a:t>Former Roman Missal</a:t>
                      </a:r>
                      <a:endParaRPr lang="en-US" sz="1800" b="1" dirty="0"/>
                    </a:p>
                  </a:txBody>
                  <a:tcPr marT="45726" marB="45726"/>
                </a:tc>
                <a:tc>
                  <a:txBody>
                    <a:bodyPr/>
                    <a:lstStyle/>
                    <a:p>
                      <a:r>
                        <a:rPr lang="en-US" sz="1800" b="1" dirty="0" smtClean="0"/>
                        <a:t>New Roman Missal</a:t>
                      </a:r>
                      <a:endParaRPr lang="en-US" sz="1800" b="1" dirty="0"/>
                    </a:p>
                  </a:txBody>
                  <a:tcPr marT="45726" marB="45726"/>
                </a:tc>
              </a:tr>
              <a:tr h="4724989">
                <a:tc>
                  <a:txBody>
                    <a:bodyPr/>
                    <a:lstStyle/>
                    <a:p>
                      <a:r>
                        <a:rPr lang="en-US" sz="1600" dirty="0" smtClean="0"/>
                        <a:t>Glory to God in the highest,</a:t>
                      </a:r>
                      <a:br>
                        <a:rPr lang="en-US" sz="1600" dirty="0" smtClean="0"/>
                      </a:br>
                      <a:r>
                        <a:rPr lang="en-US" sz="1600" dirty="0" smtClean="0"/>
                        <a:t>and </a:t>
                      </a:r>
                      <a:r>
                        <a:rPr lang="en-US" sz="1600" b="1" dirty="0" smtClean="0"/>
                        <a:t>peace to his people on earth</a:t>
                      </a:r>
                      <a:r>
                        <a:rPr lang="en-US" sz="1600" dirty="0" smtClean="0"/>
                        <a:t>.</a:t>
                      </a:r>
                      <a:br>
                        <a:rPr lang="en-US" sz="1600" dirty="0" smtClean="0"/>
                      </a:br>
                      <a:r>
                        <a:rPr lang="en-US" sz="1600" dirty="0" smtClean="0"/>
                        <a:t/>
                      </a:r>
                      <a:br>
                        <a:rPr lang="en-US" sz="1600" dirty="0" smtClean="0"/>
                      </a:br>
                      <a:r>
                        <a:rPr lang="en-US" sz="1600" dirty="0" smtClean="0"/>
                        <a:t>Lord God, heavenly King,</a:t>
                      </a:r>
                      <a:br>
                        <a:rPr lang="en-US" sz="1600" dirty="0" smtClean="0"/>
                      </a:br>
                      <a:r>
                        <a:rPr lang="en-US" sz="1600" b="1" dirty="0" smtClean="0"/>
                        <a:t>almighty God and Father,</a:t>
                      </a:r>
                      <a:br>
                        <a:rPr lang="en-US" sz="1600" b="1" dirty="0" smtClean="0"/>
                      </a:br>
                      <a:r>
                        <a:rPr lang="en-US" sz="1600" b="1" dirty="0" smtClean="0"/>
                        <a:t>we worship you, </a:t>
                      </a:r>
                      <a:r>
                        <a:rPr lang="en-US" sz="1600" dirty="0" smtClean="0"/>
                        <a:t/>
                      </a:r>
                      <a:br>
                        <a:rPr lang="en-US" sz="1600" dirty="0" smtClean="0"/>
                      </a:br>
                      <a:r>
                        <a:rPr lang="en-US" sz="1600" dirty="0" smtClean="0"/>
                        <a:t>we give you thanks,</a:t>
                      </a:r>
                      <a:r>
                        <a:rPr lang="en-US" sz="1600" b="1" dirty="0" smtClean="0"/>
                        <a:t> </a:t>
                      </a:r>
                      <a:br>
                        <a:rPr lang="en-US" sz="1600" b="1" dirty="0" smtClean="0"/>
                      </a:br>
                      <a:r>
                        <a:rPr lang="en-US" sz="1600" b="1" dirty="0" smtClean="0"/>
                        <a:t>we praise you for your glory.</a:t>
                      </a:r>
                      <a:r>
                        <a:rPr lang="en-US" sz="1600" dirty="0" smtClean="0"/>
                        <a:t> </a:t>
                      </a:r>
                      <a:br>
                        <a:rPr lang="en-US" sz="1600" dirty="0" smtClean="0"/>
                      </a:br>
                      <a:r>
                        <a:rPr lang="en-US" sz="1600" dirty="0" smtClean="0"/>
                        <a:t/>
                      </a:r>
                      <a:br>
                        <a:rPr lang="en-US" sz="1600" dirty="0" smtClean="0"/>
                      </a:br>
                      <a:r>
                        <a:rPr lang="en-US" sz="1600" dirty="0" smtClean="0"/>
                        <a:t/>
                      </a:r>
                      <a:br>
                        <a:rPr lang="en-US" sz="1600" dirty="0" smtClean="0"/>
                      </a:br>
                      <a:r>
                        <a:rPr lang="en-US" sz="1600" dirty="0" smtClean="0"/>
                        <a:t>Lord Jesus Christ,</a:t>
                      </a:r>
                      <a:br>
                        <a:rPr lang="en-US" sz="1600" dirty="0" smtClean="0"/>
                      </a:br>
                      <a:r>
                        <a:rPr lang="en-US" sz="1600" b="1" dirty="0" smtClean="0"/>
                        <a:t>only Son of the Father</a:t>
                      </a:r>
                      <a:r>
                        <a:rPr lang="en-US" sz="1600" dirty="0" smtClean="0"/>
                        <a:t>,</a:t>
                      </a:r>
                      <a:br>
                        <a:rPr lang="en-US" sz="1600" dirty="0" smtClean="0"/>
                      </a:br>
                      <a:r>
                        <a:rPr lang="en-US" sz="1600" dirty="0" smtClean="0"/>
                        <a:t>Lord God, Lamb of God,</a:t>
                      </a:r>
                      <a:br>
                        <a:rPr lang="en-US" sz="1600" dirty="0" smtClean="0"/>
                      </a:br>
                      <a:r>
                        <a:rPr lang="en-US" sz="1600" dirty="0" smtClean="0"/>
                        <a:t/>
                      </a:r>
                      <a:br>
                        <a:rPr lang="en-US" sz="1600" dirty="0" smtClean="0"/>
                      </a:br>
                      <a:r>
                        <a:rPr lang="en-US" sz="1600" dirty="0" smtClean="0"/>
                        <a:t>you take away the </a:t>
                      </a:r>
                      <a:r>
                        <a:rPr lang="en-US" sz="1600" b="1" dirty="0" smtClean="0"/>
                        <a:t>sin</a:t>
                      </a:r>
                      <a:r>
                        <a:rPr lang="en-US" sz="1600" dirty="0" smtClean="0"/>
                        <a:t> of the world: have mercy on us;</a:t>
                      </a:r>
                      <a:br>
                        <a:rPr lang="en-US" sz="1600" dirty="0" smtClean="0"/>
                      </a:br>
                      <a:r>
                        <a:rPr lang="en-US" sz="1600" dirty="0" smtClean="0"/>
                        <a:t/>
                      </a:r>
                      <a:br>
                        <a:rPr lang="en-US" sz="1600" dirty="0" smtClean="0"/>
                      </a:br>
                      <a:r>
                        <a:rPr lang="en-US" sz="1600" dirty="0" smtClean="0"/>
                        <a:t>you are seated at the right hand of the Father: </a:t>
                      </a:r>
                      <a:r>
                        <a:rPr lang="en-US" sz="1600" b="1" dirty="0" smtClean="0"/>
                        <a:t>receive our prayer.</a:t>
                      </a:r>
                    </a:p>
                  </a:txBody>
                  <a:tcPr marT="45726" marB="45726"/>
                </a:tc>
                <a:tc>
                  <a:txBody>
                    <a:bodyPr/>
                    <a:lstStyle/>
                    <a:p>
                      <a:r>
                        <a:rPr lang="en-US" sz="1600" dirty="0" smtClean="0"/>
                        <a:t>Glory to God in the highest,</a:t>
                      </a:r>
                      <a:br>
                        <a:rPr lang="en-US" sz="1600" dirty="0" smtClean="0"/>
                      </a:br>
                      <a:r>
                        <a:rPr lang="en-US" sz="1600" dirty="0" smtClean="0"/>
                        <a:t>and </a:t>
                      </a:r>
                      <a:r>
                        <a:rPr lang="en-US" sz="1600" b="1" dirty="0" smtClean="0">
                          <a:solidFill>
                            <a:srgbClr val="FF0000"/>
                          </a:solidFill>
                        </a:rPr>
                        <a:t>on earth peace to people of good will. </a:t>
                      </a:r>
                      <a:r>
                        <a:rPr lang="en-US" sz="1600" b="1" dirty="0" smtClean="0"/>
                        <a:t/>
                      </a:r>
                      <a:br>
                        <a:rPr lang="en-US" sz="1600" b="1" dirty="0" smtClean="0"/>
                      </a:br>
                      <a:r>
                        <a:rPr lang="en-US" sz="1600" b="1" dirty="0" smtClean="0"/>
                        <a:t/>
                      </a:r>
                      <a:br>
                        <a:rPr lang="en-US" sz="1600" b="1" dirty="0" smtClean="0"/>
                      </a:br>
                      <a:r>
                        <a:rPr lang="en-US" sz="1600" b="1" dirty="0" smtClean="0">
                          <a:solidFill>
                            <a:srgbClr val="FF0000"/>
                          </a:solidFill>
                        </a:rPr>
                        <a:t>We praise you, we bless you, we adore you, we glorify you, </a:t>
                      </a:r>
                      <a:r>
                        <a:rPr lang="en-US" sz="1600" dirty="0" smtClean="0"/>
                        <a:t>we give you thanks</a:t>
                      </a:r>
                      <a:r>
                        <a:rPr lang="en-US" sz="1600" b="1" dirty="0" smtClean="0"/>
                        <a:t> </a:t>
                      </a:r>
                      <a:r>
                        <a:rPr lang="en-US" sz="1600" b="1" dirty="0" smtClean="0">
                          <a:solidFill>
                            <a:srgbClr val="FF0000"/>
                          </a:solidFill>
                        </a:rPr>
                        <a:t>for your great glory, </a:t>
                      </a:r>
                      <a:r>
                        <a:rPr lang="en-US" sz="1600" dirty="0" smtClean="0"/>
                        <a:t>Lord God, heavenly King,</a:t>
                      </a:r>
                      <a:r>
                        <a:rPr lang="en-US" sz="1600" b="1" dirty="0" smtClean="0"/>
                        <a:t> </a:t>
                      </a:r>
                    </a:p>
                    <a:p>
                      <a:r>
                        <a:rPr lang="en-US" sz="1600" b="1" dirty="0" smtClean="0">
                          <a:solidFill>
                            <a:srgbClr val="FF0000"/>
                          </a:solidFill>
                        </a:rPr>
                        <a:t>O God, almighty Father.</a:t>
                      </a:r>
                      <a:r>
                        <a:rPr lang="en-US" sz="1600" dirty="0" smtClean="0">
                          <a:solidFill>
                            <a:srgbClr val="FF0000"/>
                          </a:solidFill>
                        </a:rPr>
                        <a:t> </a:t>
                      </a:r>
                      <a:br>
                        <a:rPr lang="en-US" sz="1600" dirty="0" smtClean="0">
                          <a:solidFill>
                            <a:srgbClr val="FF0000"/>
                          </a:solidFill>
                        </a:rPr>
                      </a:br>
                      <a:r>
                        <a:rPr lang="en-US" sz="1600" dirty="0" smtClean="0"/>
                        <a:t/>
                      </a:r>
                      <a:br>
                        <a:rPr lang="en-US" sz="1600" dirty="0" smtClean="0"/>
                      </a:br>
                      <a:r>
                        <a:rPr lang="en-US" sz="1600" dirty="0" smtClean="0"/>
                        <a:t>Lord Jesus Christ, </a:t>
                      </a:r>
                      <a:r>
                        <a:rPr lang="en-US" sz="1600" b="1" dirty="0" smtClean="0"/>
                        <a:t/>
                      </a:r>
                      <a:br>
                        <a:rPr lang="en-US" sz="1600" b="1" dirty="0" smtClean="0"/>
                      </a:br>
                      <a:r>
                        <a:rPr lang="en-US" sz="1600" b="1" dirty="0" smtClean="0">
                          <a:solidFill>
                            <a:srgbClr val="FF0000"/>
                          </a:solidFill>
                        </a:rPr>
                        <a:t>Only Begotten Son</a:t>
                      </a:r>
                      <a:r>
                        <a:rPr lang="en-US" sz="1600" b="1" dirty="0" smtClean="0"/>
                        <a:t>,</a:t>
                      </a:r>
                      <a:r>
                        <a:rPr lang="en-US" sz="1600" dirty="0" smtClean="0"/>
                        <a:t/>
                      </a:r>
                      <a:br>
                        <a:rPr lang="en-US" sz="1600" dirty="0" smtClean="0"/>
                      </a:br>
                      <a:r>
                        <a:rPr lang="en-US" sz="1600" dirty="0" smtClean="0"/>
                        <a:t>Lord God, Lamb of God,</a:t>
                      </a:r>
                      <a:br>
                        <a:rPr lang="en-US" sz="1600" dirty="0" smtClean="0"/>
                      </a:br>
                      <a:r>
                        <a:rPr lang="en-US" sz="1600" b="1" dirty="0" smtClean="0">
                          <a:solidFill>
                            <a:srgbClr val="FF0000"/>
                          </a:solidFill>
                        </a:rPr>
                        <a:t>Son of the Father</a:t>
                      </a:r>
                      <a:r>
                        <a:rPr lang="en-US" sz="1600" b="1" dirty="0" smtClean="0"/>
                        <a:t>,</a:t>
                      </a:r>
                      <a:r>
                        <a:rPr lang="en-US" sz="1600" dirty="0" smtClean="0"/>
                        <a:t/>
                      </a:r>
                      <a:br>
                        <a:rPr lang="en-US" sz="1600" dirty="0" smtClean="0"/>
                      </a:br>
                      <a:r>
                        <a:rPr lang="en-US" sz="1600" dirty="0" smtClean="0"/>
                        <a:t>you take away the </a:t>
                      </a:r>
                      <a:r>
                        <a:rPr lang="en-US" sz="1600" b="1" dirty="0" smtClean="0"/>
                        <a:t>sins</a:t>
                      </a:r>
                      <a:r>
                        <a:rPr lang="en-US" sz="1600" dirty="0" smtClean="0"/>
                        <a:t> of the world, have mercy on us;</a:t>
                      </a:r>
                      <a:br>
                        <a:rPr lang="en-US" sz="1600" dirty="0" smtClean="0"/>
                      </a:br>
                      <a:r>
                        <a:rPr lang="en-US" sz="1600" b="1" dirty="0" smtClean="0">
                          <a:solidFill>
                            <a:srgbClr val="FF0000"/>
                          </a:solidFill>
                        </a:rPr>
                        <a:t>you take away the sins of the world, receive our prayer</a:t>
                      </a:r>
                      <a:r>
                        <a:rPr lang="en-US" sz="1600" dirty="0" smtClean="0">
                          <a:solidFill>
                            <a:srgbClr val="FF0000"/>
                          </a:solidFill>
                        </a:rPr>
                        <a:t>;</a:t>
                      </a:r>
                      <a:r>
                        <a:rPr lang="en-US" sz="1600" dirty="0" smtClean="0"/>
                        <a:t/>
                      </a:r>
                      <a:br>
                        <a:rPr lang="en-US" sz="1600" dirty="0" smtClean="0"/>
                      </a:br>
                      <a:r>
                        <a:rPr lang="en-US" sz="1600" dirty="0" smtClean="0"/>
                        <a:t/>
                      </a:r>
                      <a:br>
                        <a:rPr lang="en-US" sz="1600" dirty="0" smtClean="0"/>
                      </a:br>
                      <a:r>
                        <a:rPr lang="en-US" sz="1600" dirty="0" smtClean="0"/>
                        <a:t>you are seated at the right hand of the Father, </a:t>
                      </a:r>
                      <a:r>
                        <a:rPr lang="en-US" sz="1600" b="1" dirty="0" smtClean="0">
                          <a:solidFill>
                            <a:srgbClr val="FF0000"/>
                          </a:solidFill>
                        </a:rPr>
                        <a:t>have mercy on us.</a:t>
                      </a:r>
                    </a:p>
                  </a:txBody>
                  <a:tcPr marT="45726" marB="45726"/>
                </a:tc>
              </a:tr>
            </a:tbl>
          </a:graphicData>
        </a:graphic>
      </p:graphicFrame>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29698"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9699"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185420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US" b="1" dirty="0" smtClean="0"/>
                        <a:t>Part of the Mass</a:t>
                      </a:r>
                      <a:endParaRPr lang="en-US" b="1" dirty="0"/>
                    </a:p>
                  </a:txBody>
                  <a:tcPr/>
                </a:tc>
                <a:tc>
                  <a:txBody>
                    <a:bodyPr/>
                    <a:lstStyle/>
                    <a:p>
                      <a:r>
                        <a:rPr lang="en-US" b="1" dirty="0" smtClean="0"/>
                        <a:t>Former Roman Missal</a:t>
                      </a:r>
                      <a:endParaRPr lang="en-US" b="1" dirty="0"/>
                    </a:p>
                  </a:txBody>
                  <a:tcPr/>
                </a:tc>
                <a:tc>
                  <a:txBody>
                    <a:bodyPr/>
                    <a:lstStyle/>
                    <a:p>
                      <a:r>
                        <a:rPr lang="en-US" b="1" dirty="0" smtClean="0"/>
                        <a:t>New Roman Missal</a:t>
                      </a:r>
                      <a:endParaRPr lang="en-US" b="1" dirty="0"/>
                    </a:p>
                  </a:txBody>
                  <a:tcPr/>
                </a:tc>
              </a:tr>
              <a:tr h="370840">
                <a:tc>
                  <a:txBody>
                    <a:bodyPr/>
                    <a:lstStyle/>
                    <a:p>
                      <a:r>
                        <a:rPr lang="en-US" b="1" dirty="0" smtClean="0"/>
                        <a:t>Invitation to Prayer</a:t>
                      </a:r>
                      <a:endParaRPr lang="en-US" b="1" dirty="0"/>
                    </a:p>
                  </a:txBody>
                  <a:tcPr/>
                </a:tc>
                <a:tc>
                  <a:txBody>
                    <a:bodyPr/>
                    <a:lstStyle/>
                    <a:p>
                      <a:endParaRPr lang="en-US" dirty="0"/>
                    </a:p>
                  </a:txBody>
                  <a:tcPr/>
                </a:tc>
                <a:tc>
                  <a:txBody>
                    <a:bodyPr/>
                    <a:lstStyle/>
                    <a:p>
                      <a:endParaRPr lang="en-US" dirty="0"/>
                    </a:p>
                  </a:txBody>
                  <a:tcPr/>
                </a:tc>
              </a:tr>
              <a:tr h="370840">
                <a:tc>
                  <a:txBody>
                    <a:bodyPr/>
                    <a:lstStyle/>
                    <a:p>
                      <a:r>
                        <a:rPr lang="en-US" dirty="0" smtClean="0"/>
                        <a:t>Sanctus (Holy, Holy,</a:t>
                      </a:r>
                      <a:r>
                        <a:rPr lang="en-US" baseline="0" dirty="0" smtClean="0"/>
                        <a:t> Holy) </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Mystery of</a:t>
                      </a:r>
                      <a:r>
                        <a:rPr lang="en-US" baseline="0" dirty="0" smtClean="0"/>
                        <a:t> Faith</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Invitation to Communion</a:t>
                      </a:r>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0722"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0723"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2124075"/>
        </p:xfrm>
        <a:graphic>
          <a:graphicData uri="http://schemas.openxmlformats.org/drawingml/2006/table">
            <a:tbl>
              <a:tblPr firstRow="1" bandRow="1">
                <a:tableStyleId>{5940675A-B579-460E-94D1-54222C63F5DA}</a:tableStyleId>
              </a:tblPr>
              <a:tblGrid>
                <a:gridCol w="2743200"/>
                <a:gridCol w="2743200"/>
                <a:gridCol w="2743200"/>
              </a:tblGrid>
              <a:tr h="370951">
                <a:tc>
                  <a:txBody>
                    <a:bodyPr/>
                    <a:lstStyle/>
                    <a:p>
                      <a:r>
                        <a:rPr lang="en-US" sz="1800" b="1" dirty="0" smtClean="0"/>
                        <a:t>Part of the Mass</a:t>
                      </a:r>
                      <a:endParaRPr lang="en-US" sz="1800" b="1" dirty="0"/>
                    </a:p>
                  </a:txBody>
                  <a:tcPr marT="45734" marB="45734"/>
                </a:tc>
                <a:tc>
                  <a:txBody>
                    <a:bodyPr/>
                    <a:lstStyle/>
                    <a:p>
                      <a:r>
                        <a:rPr lang="en-US" sz="1800" b="1" dirty="0" smtClean="0"/>
                        <a:t>Former Roman Missal</a:t>
                      </a:r>
                      <a:endParaRPr lang="en-US" sz="1800" b="1" dirty="0"/>
                    </a:p>
                  </a:txBody>
                  <a:tcPr marT="45734" marB="45734"/>
                </a:tc>
                <a:tc>
                  <a:txBody>
                    <a:bodyPr/>
                    <a:lstStyle/>
                    <a:p>
                      <a:r>
                        <a:rPr lang="en-US" sz="1800" b="1" dirty="0" smtClean="0"/>
                        <a:t>New Roman Missal</a:t>
                      </a:r>
                      <a:endParaRPr lang="en-US" sz="1800" b="1" dirty="0"/>
                    </a:p>
                  </a:txBody>
                  <a:tcPr marT="45734" marB="45734"/>
                </a:tc>
              </a:tr>
              <a:tr h="640271">
                <a:tc>
                  <a:txBody>
                    <a:bodyPr/>
                    <a:lstStyle/>
                    <a:p>
                      <a:r>
                        <a:rPr lang="en-US" sz="1800" b="1" dirty="0" smtClean="0"/>
                        <a:t>Invitation to Prayer</a:t>
                      </a:r>
                      <a:endParaRPr lang="en-US" sz="1800" b="1" dirty="0"/>
                    </a:p>
                  </a:txBody>
                  <a:tcPr marT="45734" marB="45734"/>
                </a:tc>
                <a:tc>
                  <a:txBody>
                    <a:bodyPr/>
                    <a:lstStyle/>
                    <a:p>
                      <a:r>
                        <a:rPr lang="en-US" sz="1800" dirty="0" smtClean="0"/>
                        <a:t>. . .</a:t>
                      </a:r>
                      <a:r>
                        <a:rPr lang="en-US" sz="1800" baseline="0" dirty="0" smtClean="0"/>
                        <a:t> and the good of all his Church. </a:t>
                      </a:r>
                      <a:endParaRPr lang="en-US" sz="1800" dirty="0"/>
                    </a:p>
                  </a:txBody>
                  <a:tcPr marT="45734" marB="45734"/>
                </a:tc>
                <a:tc>
                  <a:txBody>
                    <a:bodyPr/>
                    <a:lstStyle/>
                    <a:p>
                      <a:r>
                        <a:rPr lang="en-US" sz="1800" dirty="0" smtClean="0"/>
                        <a:t>. . . And the good of all his </a:t>
                      </a:r>
                      <a:r>
                        <a:rPr lang="en-US" sz="1800" b="1" dirty="0" smtClean="0">
                          <a:solidFill>
                            <a:srgbClr val="FF0000"/>
                          </a:solidFill>
                        </a:rPr>
                        <a:t>holy</a:t>
                      </a:r>
                      <a:r>
                        <a:rPr lang="en-US" sz="1800" b="1" dirty="0" smtClean="0"/>
                        <a:t> </a:t>
                      </a:r>
                      <a:r>
                        <a:rPr lang="en-US" sz="1800" b="0" dirty="0" smtClean="0"/>
                        <a:t> Church. </a:t>
                      </a:r>
                      <a:endParaRPr lang="en-US" sz="1800" dirty="0"/>
                    </a:p>
                  </a:txBody>
                  <a:tcPr marT="45734" marB="45734"/>
                </a:tc>
              </a:tr>
              <a:tr h="370951">
                <a:tc>
                  <a:txBody>
                    <a:bodyPr/>
                    <a:lstStyle/>
                    <a:p>
                      <a:r>
                        <a:rPr lang="en-US" sz="1800" dirty="0" smtClean="0"/>
                        <a:t>Sanctus (Holy, Holy,</a:t>
                      </a:r>
                      <a:r>
                        <a:rPr lang="en-US" sz="1800" baseline="0" dirty="0" smtClean="0"/>
                        <a:t> Holy) </a:t>
                      </a:r>
                      <a:endParaRPr lang="en-US" sz="1800" dirty="0"/>
                    </a:p>
                  </a:txBody>
                  <a:tcPr marT="45734" marB="45734"/>
                </a:tc>
                <a:tc>
                  <a:txBody>
                    <a:bodyPr/>
                    <a:lstStyle/>
                    <a:p>
                      <a:endParaRPr lang="en-US" sz="1800" dirty="0"/>
                    </a:p>
                  </a:txBody>
                  <a:tcPr marT="45734" marB="45734"/>
                </a:tc>
                <a:tc>
                  <a:txBody>
                    <a:bodyPr/>
                    <a:lstStyle/>
                    <a:p>
                      <a:endParaRPr lang="en-US" sz="1800" dirty="0"/>
                    </a:p>
                  </a:txBody>
                  <a:tcPr marT="45734" marB="45734"/>
                </a:tc>
              </a:tr>
              <a:tr h="370951">
                <a:tc>
                  <a:txBody>
                    <a:bodyPr/>
                    <a:lstStyle/>
                    <a:p>
                      <a:r>
                        <a:rPr lang="en-US" sz="1800" dirty="0" smtClean="0"/>
                        <a:t>Mystery of</a:t>
                      </a:r>
                      <a:r>
                        <a:rPr lang="en-US" sz="1800" baseline="0" dirty="0" smtClean="0"/>
                        <a:t> Faith</a:t>
                      </a:r>
                      <a:endParaRPr lang="en-US" sz="1800" dirty="0"/>
                    </a:p>
                  </a:txBody>
                  <a:tcPr marT="45734" marB="45734"/>
                </a:tc>
                <a:tc>
                  <a:txBody>
                    <a:bodyPr/>
                    <a:lstStyle/>
                    <a:p>
                      <a:endParaRPr lang="en-US" sz="1800" dirty="0"/>
                    </a:p>
                  </a:txBody>
                  <a:tcPr marT="45734" marB="45734"/>
                </a:tc>
                <a:tc>
                  <a:txBody>
                    <a:bodyPr/>
                    <a:lstStyle/>
                    <a:p>
                      <a:endParaRPr lang="en-US" sz="1800" dirty="0"/>
                    </a:p>
                  </a:txBody>
                  <a:tcPr marT="45734" marB="45734"/>
                </a:tc>
              </a:tr>
              <a:tr h="370951">
                <a:tc>
                  <a:txBody>
                    <a:bodyPr/>
                    <a:lstStyle/>
                    <a:p>
                      <a:r>
                        <a:rPr lang="en-US" sz="1800" dirty="0" smtClean="0"/>
                        <a:t>Invitation to Communion</a:t>
                      </a:r>
                      <a:endParaRPr lang="en-US" sz="1800" dirty="0"/>
                    </a:p>
                  </a:txBody>
                  <a:tcPr marT="45734" marB="45734"/>
                </a:tc>
                <a:tc>
                  <a:txBody>
                    <a:bodyPr/>
                    <a:lstStyle/>
                    <a:p>
                      <a:endParaRPr lang="en-US" sz="1800" dirty="0"/>
                    </a:p>
                  </a:txBody>
                  <a:tcPr marT="45734" marB="45734"/>
                </a:tc>
                <a:tc>
                  <a:txBody>
                    <a:bodyPr/>
                    <a:lstStyle/>
                    <a:p>
                      <a:endParaRPr lang="en-US" sz="1800" dirty="0"/>
                    </a:p>
                  </a:txBody>
                  <a:tcPr marT="45734" marB="45734"/>
                </a:tc>
              </a:tr>
            </a:tbl>
          </a:graphicData>
        </a:graphic>
      </p:graphicFrame>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8" name="Group 3"/>
          <p:cNvGrpSpPr>
            <a:grpSpLocks/>
          </p:cNvGrpSpPr>
          <p:nvPr/>
        </p:nvGrpSpPr>
        <p:grpSpPr bwMode="auto">
          <a:xfrm>
            <a:off x="0" y="0"/>
            <a:ext cx="9144000" cy="1524000"/>
            <a:chOff x="0" y="0"/>
            <a:chExt cx="9144000" cy="1524000"/>
          </a:xfrm>
        </p:grpSpPr>
        <p:sp>
          <p:nvSpPr>
            <p:cNvPr id="5" name="Rectangle 4"/>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chemeClr val="bg1"/>
                </a:solidFill>
                <a:latin typeface="Palatino Linotype" pitchFamily="18" charset="0"/>
              </a:rPr>
              <a:t>Why is there a </a:t>
            </a:r>
            <a:r>
              <a:rPr lang="en-US" i="1" dirty="0" smtClean="0">
                <a:solidFill>
                  <a:schemeClr val="bg1"/>
                </a:solidFill>
                <a:latin typeface="Palatino Linotype" pitchFamily="18" charset="0"/>
              </a:rPr>
              <a:t>New</a:t>
            </a:r>
            <a:r>
              <a:rPr lang="en-US" dirty="0" smtClean="0">
                <a:solidFill>
                  <a:schemeClr val="bg1"/>
                </a:solidFill>
                <a:latin typeface="Palatino Linotype" pitchFamily="18" charset="0"/>
              </a:rPr>
              <a:t> Roman Missal?</a:t>
            </a:r>
            <a:endParaRPr lang="en-US" dirty="0">
              <a:solidFill>
                <a:schemeClr val="bg1"/>
              </a:solidFill>
              <a:latin typeface="Palatino Linotype" pitchFamily="18" charset="0"/>
            </a:endParaRPr>
          </a:p>
        </p:txBody>
      </p:sp>
      <p:sp>
        <p:nvSpPr>
          <p:cNvPr id="3" name="Content Placeholder 2"/>
          <p:cNvSpPr>
            <a:spLocks noGrp="1"/>
          </p:cNvSpPr>
          <p:nvPr>
            <p:ph idx="1"/>
          </p:nvPr>
        </p:nvSpPr>
        <p:spPr/>
        <p:txBody>
          <a:bodyPr rtlCol="0">
            <a:normAutofit fontScale="92500"/>
          </a:bodyPr>
          <a:lstStyle/>
          <a:p>
            <a:pPr eaLnBrk="1" fontAlgn="auto" hangingPunct="1">
              <a:spcAft>
                <a:spcPts val="0"/>
              </a:spcAft>
              <a:buFont typeface="Arial" pitchFamily="34" charset="0"/>
              <a:buChar char="•"/>
              <a:defRPr/>
            </a:pPr>
            <a:r>
              <a:rPr lang="en-US" i="1" dirty="0" smtClean="0"/>
              <a:t>The</a:t>
            </a:r>
            <a:r>
              <a:rPr lang="en-US" dirty="0" smtClean="0"/>
              <a:t> </a:t>
            </a:r>
            <a:r>
              <a:rPr lang="en-US" i="1" dirty="0" smtClean="0"/>
              <a:t>Roman Missal </a:t>
            </a:r>
            <a:r>
              <a:rPr lang="en-US" dirty="0" smtClean="0"/>
              <a:t>was translated after Vatican II in 1970. </a:t>
            </a:r>
          </a:p>
          <a:p>
            <a:pPr eaLnBrk="1" fontAlgn="auto" hangingPunct="1">
              <a:spcAft>
                <a:spcPts val="0"/>
              </a:spcAft>
              <a:buFont typeface="Arial" pitchFamily="34" charset="0"/>
              <a:buChar char="•"/>
              <a:defRPr/>
            </a:pPr>
            <a:r>
              <a:rPr lang="en-US" dirty="0" smtClean="0"/>
              <a:t>The International Commission on English in the Liturgy (ICEL) quickly translated </a:t>
            </a:r>
            <a:r>
              <a:rPr lang="en-US" i="1" dirty="0" smtClean="0"/>
              <a:t>The Roman Missal </a:t>
            </a:r>
            <a:r>
              <a:rPr lang="en-US" dirty="0" smtClean="0"/>
              <a:t>into English (maybe too quickly)</a:t>
            </a:r>
          </a:p>
          <a:p>
            <a:pPr eaLnBrk="1" fontAlgn="auto" hangingPunct="1">
              <a:spcAft>
                <a:spcPts val="0"/>
              </a:spcAft>
              <a:buFont typeface="Arial" pitchFamily="34" charset="0"/>
              <a:buChar char="•"/>
              <a:defRPr/>
            </a:pPr>
            <a:r>
              <a:rPr lang="en-US" dirty="0" smtClean="0"/>
              <a:t>In 2001 the Pope called for new translations that were more literal translations of the Latin. </a:t>
            </a:r>
          </a:p>
          <a:p>
            <a:pPr eaLnBrk="1" fontAlgn="auto" hangingPunct="1">
              <a:spcAft>
                <a:spcPts val="0"/>
              </a:spcAft>
              <a:buFont typeface="Arial" pitchFamily="34" charset="0"/>
              <a:buChar char="•"/>
              <a:defRPr/>
            </a:pPr>
            <a:r>
              <a:rPr lang="en-US" dirty="0" smtClean="0"/>
              <a:t>This time ICEL and the USCCB took their time and in 2010 the new English translation is approved. </a:t>
            </a:r>
            <a:endParaRPr lang="en-US" dirty="0"/>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1746" name="Group 3"/>
          <p:cNvGrpSpPr>
            <a:grpSpLocks/>
          </p:cNvGrpSpPr>
          <p:nvPr/>
        </p:nvGrpSpPr>
        <p:grpSpPr bwMode="auto">
          <a:xfrm>
            <a:off x="0" y="0"/>
            <a:ext cx="9144000" cy="1524000"/>
            <a:chOff x="0" y="0"/>
            <a:chExt cx="9144000" cy="1524000"/>
          </a:xfrm>
        </p:grpSpPr>
        <p:sp>
          <p:nvSpPr>
            <p:cNvPr id="5" name="Rectangle 4"/>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1747" name="Title 1"/>
          <p:cNvSpPr>
            <a:spLocks noGrp="1"/>
          </p:cNvSpPr>
          <p:nvPr>
            <p:ph type="title"/>
          </p:nvPr>
        </p:nvSpPr>
        <p:spPr/>
        <p:txBody>
          <a:bodyPr/>
          <a:lstStyle/>
          <a:p>
            <a:pPr eaLnBrk="1" hangingPunct="1"/>
            <a:r>
              <a:rPr lang="en-US" smtClean="0">
                <a:solidFill>
                  <a:schemeClr val="bg1"/>
                </a:solidFill>
                <a:latin typeface="Palatino Linotype" pitchFamily="18" charset="0"/>
              </a:rPr>
              <a:t>Invitation to Prayer: “Holy”</a:t>
            </a:r>
          </a:p>
        </p:txBody>
      </p:sp>
      <p:sp>
        <p:nvSpPr>
          <p:cNvPr id="3" name="Content Placeholder 2"/>
          <p:cNvSpPr>
            <a:spLocks noGrp="1"/>
          </p:cNvSpPr>
          <p:nvPr>
            <p:ph idx="1"/>
          </p:nvPr>
        </p:nvSpPr>
        <p:spPr/>
        <p:txBody>
          <a:bodyPr rtlCol="0">
            <a:normAutofit fontScale="85000" lnSpcReduction="10000"/>
          </a:bodyPr>
          <a:lstStyle/>
          <a:p>
            <a:pPr marL="0" indent="0" algn="ctr" eaLnBrk="1" fontAlgn="auto" hangingPunct="1">
              <a:spcAft>
                <a:spcPts val="0"/>
              </a:spcAft>
              <a:buFont typeface="Arial" pitchFamily="34" charset="0"/>
              <a:buNone/>
              <a:defRPr/>
            </a:pPr>
            <a:r>
              <a:rPr lang="en-US" dirty="0" smtClean="0"/>
              <a:t>The Marks of the Church: one, </a:t>
            </a:r>
            <a:r>
              <a:rPr lang="en-US" b="1" dirty="0" smtClean="0"/>
              <a:t>holy</a:t>
            </a:r>
            <a:r>
              <a:rPr lang="en-US" dirty="0" smtClean="0"/>
              <a:t>, catholic, and apostolic. </a:t>
            </a:r>
          </a:p>
          <a:p>
            <a:pPr eaLnBrk="1" fontAlgn="auto" hangingPunct="1">
              <a:spcAft>
                <a:spcPts val="0"/>
              </a:spcAft>
              <a:buFont typeface="Arial" pitchFamily="34" charset="0"/>
              <a:buChar char="•"/>
              <a:defRPr/>
            </a:pPr>
            <a:endParaRPr lang="en-US" dirty="0" smtClean="0"/>
          </a:p>
          <a:p>
            <a:pPr marL="0" indent="0" algn="ctr" eaLnBrk="1" fontAlgn="auto" hangingPunct="1">
              <a:spcAft>
                <a:spcPts val="0"/>
              </a:spcAft>
              <a:buFont typeface="Arial" pitchFamily="34" charset="0"/>
              <a:buNone/>
              <a:defRPr/>
            </a:pPr>
            <a:r>
              <a:rPr lang="en-US" dirty="0" smtClean="0"/>
              <a:t>"The Church . . . is held, as a matter of faith, to be unfailingly holy. This is because Christ, the Son of God, who with the Father and the Spirit is hailed as 'alone holy,' loved the Church as his Bride, giving himself up for her so as to sanctify her; he joined her to himself as his body and endowed her with the gift of the Holy Spirit for the glory of God.“</a:t>
            </a:r>
            <a:r>
              <a:rPr lang="en-US" baseline="30000" dirty="0" smtClean="0"/>
              <a:t> </a:t>
            </a:r>
            <a:r>
              <a:rPr lang="en-US" dirty="0" smtClean="0"/>
              <a:t>The Church, then, is "the holy People of God,"</a:t>
            </a:r>
            <a:r>
              <a:rPr lang="en-US" baseline="30000" dirty="0" smtClean="0"/>
              <a:t> </a:t>
            </a:r>
            <a:r>
              <a:rPr lang="en-US" dirty="0" smtClean="0"/>
              <a:t>and her members are called “saints.” (CCC, 823) </a:t>
            </a:r>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2770"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2771"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1482724"/>
        </p:xfrm>
        <a:graphic>
          <a:graphicData uri="http://schemas.openxmlformats.org/drawingml/2006/table">
            <a:tbl>
              <a:tblPr firstRow="1" bandRow="1">
                <a:tableStyleId>{5940675A-B579-460E-94D1-54222C63F5DA}</a:tableStyleId>
              </a:tblPr>
              <a:tblGrid>
                <a:gridCol w="2743200"/>
                <a:gridCol w="2743200"/>
                <a:gridCol w="2743200"/>
              </a:tblGrid>
              <a:tr h="370681">
                <a:tc>
                  <a:txBody>
                    <a:bodyPr/>
                    <a:lstStyle/>
                    <a:p>
                      <a:r>
                        <a:rPr lang="en-US" sz="1800" b="1" dirty="0" smtClean="0"/>
                        <a:t>Part of the Mass</a:t>
                      </a:r>
                      <a:endParaRPr lang="en-US" sz="1800" b="1" dirty="0"/>
                    </a:p>
                  </a:txBody>
                  <a:tcPr marT="45700" marB="45700"/>
                </a:tc>
                <a:tc>
                  <a:txBody>
                    <a:bodyPr/>
                    <a:lstStyle/>
                    <a:p>
                      <a:r>
                        <a:rPr lang="en-US" sz="1800" b="1" dirty="0" smtClean="0"/>
                        <a:t>Former Roman Missal</a:t>
                      </a:r>
                      <a:endParaRPr lang="en-US" sz="1800" b="1" dirty="0"/>
                    </a:p>
                  </a:txBody>
                  <a:tcPr marT="45700" marB="45700"/>
                </a:tc>
                <a:tc>
                  <a:txBody>
                    <a:bodyPr/>
                    <a:lstStyle/>
                    <a:p>
                      <a:r>
                        <a:rPr lang="en-US" sz="1800" b="1" dirty="0" smtClean="0"/>
                        <a:t>New Roman Missal</a:t>
                      </a:r>
                      <a:endParaRPr lang="en-US" sz="1800" b="1" dirty="0"/>
                    </a:p>
                  </a:txBody>
                  <a:tcPr marT="45700" marB="45700"/>
                </a:tc>
              </a:tr>
              <a:tr h="370681">
                <a:tc>
                  <a:txBody>
                    <a:bodyPr/>
                    <a:lstStyle/>
                    <a:p>
                      <a:r>
                        <a:rPr lang="en-US" sz="1800" b="1" dirty="0" smtClean="0"/>
                        <a:t>Sanctus (Holy, Holy,</a:t>
                      </a:r>
                      <a:r>
                        <a:rPr lang="en-US" sz="1800" b="1" baseline="0" dirty="0" smtClean="0"/>
                        <a:t> Holy) </a:t>
                      </a:r>
                      <a:endParaRPr lang="en-US" sz="1800" b="1" dirty="0"/>
                    </a:p>
                  </a:txBody>
                  <a:tcPr marT="45700" marB="45700"/>
                </a:tc>
                <a:tc>
                  <a:txBody>
                    <a:bodyPr/>
                    <a:lstStyle/>
                    <a:p>
                      <a:endParaRPr lang="en-US" sz="1800" dirty="0"/>
                    </a:p>
                  </a:txBody>
                  <a:tcPr marT="45700" marB="45700"/>
                </a:tc>
                <a:tc>
                  <a:txBody>
                    <a:bodyPr/>
                    <a:lstStyle/>
                    <a:p>
                      <a:endParaRPr lang="en-US" sz="1800" dirty="0"/>
                    </a:p>
                  </a:txBody>
                  <a:tcPr marT="45700" marB="45700"/>
                </a:tc>
              </a:tr>
              <a:tr h="370681">
                <a:tc>
                  <a:txBody>
                    <a:bodyPr/>
                    <a:lstStyle/>
                    <a:p>
                      <a:r>
                        <a:rPr lang="en-US" sz="1800" dirty="0" smtClean="0"/>
                        <a:t>Mystery of</a:t>
                      </a:r>
                      <a:r>
                        <a:rPr lang="en-US" sz="1800" baseline="0" dirty="0" smtClean="0"/>
                        <a:t> Faith</a:t>
                      </a:r>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r>
              <a:tr h="370681">
                <a:tc>
                  <a:txBody>
                    <a:bodyPr/>
                    <a:lstStyle/>
                    <a:p>
                      <a:r>
                        <a:rPr lang="en-US" sz="1800" dirty="0" smtClean="0"/>
                        <a:t>Invitation to Communion</a:t>
                      </a:r>
                      <a:endParaRPr lang="en-US" sz="1800" dirty="0"/>
                    </a:p>
                  </a:txBody>
                  <a:tcPr marT="45700" marB="45700"/>
                </a:tc>
                <a:tc>
                  <a:txBody>
                    <a:bodyPr/>
                    <a:lstStyle/>
                    <a:p>
                      <a:endParaRPr lang="en-US" sz="1800" dirty="0"/>
                    </a:p>
                  </a:txBody>
                  <a:tcPr marT="45700" marB="45700"/>
                </a:tc>
                <a:tc>
                  <a:txBody>
                    <a:bodyPr/>
                    <a:lstStyle/>
                    <a:p>
                      <a:endParaRPr lang="en-US" sz="1800" dirty="0"/>
                    </a:p>
                  </a:txBody>
                  <a:tcPr marT="45700" marB="45700"/>
                </a:tc>
              </a:tr>
            </a:tbl>
          </a:graphicData>
        </a:graphic>
      </p:graphicFrame>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3794"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3795"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175260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US" b="1" dirty="0" smtClean="0"/>
                        <a:t>Part of the Mass</a:t>
                      </a:r>
                      <a:endParaRPr lang="en-US" b="1" dirty="0"/>
                    </a:p>
                  </a:txBody>
                  <a:tcPr/>
                </a:tc>
                <a:tc>
                  <a:txBody>
                    <a:bodyPr/>
                    <a:lstStyle/>
                    <a:p>
                      <a:r>
                        <a:rPr lang="en-US" b="1" dirty="0" smtClean="0"/>
                        <a:t>Former Roman Missal</a:t>
                      </a:r>
                      <a:endParaRPr lang="en-US" b="1" dirty="0"/>
                    </a:p>
                  </a:txBody>
                  <a:tcPr/>
                </a:tc>
                <a:tc>
                  <a:txBody>
                    <a:bodyPr/>
                    <a:lstStyle/>
                    <a:p>
                      <a:r>
                        <a:rPr lang="en-US" b="1" dirty="0" smtClean="0"/>
                        <a:t>New Roman Missal</a:t>
                      </a:r>
                      <a:endParaRPr lang="en-US" b="1" dirty="0"/>
                    </a:p>
                  </a:txBody>
                  <a:tcPr/>
                </a:tc>
              </a:tr>
              <a:tr h="370840">
                <a:tc>
                  <a:txBody>
                    <a:bodyPr/>
                    <a:lstStyle/>
                    <a:p>
                      <a:r>
                        <a:rPr lang="en-US" b="1" dirty="0" smtClean="0"/>
                        <a:t>Sanctus (Holy, Holy,</a:t>
                      </a:r>
                      <a:r>
                        <a:rPr lang="en-US" b="1" baseline="0" dirty="0" smtClean="0"/>
                        <a:t> Holy) </a:t>
                      </a:r>
                      <a:endParaRPr lang="en-US" b="1" dirty="0"/>
                    </a:p>
                  </a:txBody>
                  <a:tcPr/>
                </a:tc>
                <a:tc>
                  <a:txBody>
                    <a:bodyPr/>
                    <a:lstStyle/>
                    <a:p>
                      <a:r>
                        <a:rPr lang="en-US" dirty="0" smtClean="0"/>
                        <a:t>Holy, holy, holy Lord, God of </a:t>
                      </a:r>
                      <a:r>
                        <a:rPr lang="en-US" b="1" dirty="0" smtClean="0"/>
                        <a:t>power and might.</a:t>
                      </a:r>
                      <a:endParaRPr lang="en-US" dirty="0"/>
                    </a:p>
                  </a:txBody>
                  <a:tcPr/>
                </a:tc>
                <a:tc>
                  <a:txBody>
                    <a:bodyPr/>
                    <a:lstStyle/>
                    <a:p>
                      <a:r>
                        <a:rPr lang="en-US" dirty="0" smtClean="0"/>
                        <a:t>Holy, Holy, Holy Lord God of </a:t>
                      </a:r>
                      <a:r>
                        <a:rPr lang="en-US" b="1" dirty="0" smtClean="0">
                          <a:solidFill>
                            <a:srgbClr val="FF0000"/>
                          </a:solidFill>
                        </a:rPr>
                        <a:t>hosts</a:t>
                      </a:r>
                      <a:r>
                        <a:rPr lang="en-US" b="1" dirty="0" smtClean="0"/>
                        <a:t>.</a:t>
                      </a:r>
                      <a:r>
                        <a:rPr lang="en-US" dirty="0" smtClean="0"/>
                        <a:t> </a:t>
                      </a:r>
                      <a:endParaRPr lang="en-US" dirty="0"/>
                    </a:p>
                  </a:txBody>
                  <a:tcPr/>
                </a:tc>
              </a:tr>
              <a:tr h="370840">
                <a:tc>
                  <a:txBody>
                    <a:bodyPr/>
                    <a:lstStyle/>
                    <a:p>
                      <a:r>
                        <a:rPr lang="en-US" dirty="0" smtClean="0"/>
                        <a:t>Mystery of</a:t>
                      </a:r>
                      <a:r>
                        <a:rPr lang="en-US" baseline="0" dirty="0" smtClean="0"/>
                        <a:t> Faith</a:t>
                      </a:r>
                      <a:endParaRPr lang="en-US" dirty="0"/>
                    </a:p>
                  </a:txBody>
                  <a:tcPr/>
                </a:tc>
                <a:tc>
                  <a:txBody>
                    <a:bodyPr/>
                    <a:lstStyle/>
                    <a:p>
                      <a:endParaRPr lang="en-US" dirty="0"/>
                    </a:p>
                  </a:txBody>
                  <a:tcPr/>
                </a:tc>
                <a:tc>
                  <a:txBody>
                    <a:bodyPr/>
                    <a:lstStyle/>
                    <a:p>
                      <a:endParaRPr lang="en-US" dirty="0"/>
                    </a:p>
                  </a:txBody>
                  <a:tcPr/>
                </a:tc>
              </a:tr>
              <a:tr h="370840">
                <a:tc>
                  <a:txBody>
                    <a:bodyPr/>
                    <a:lstStyle/>
                    <a:p>
                      <a:r>
                        <a:rPr lang="en-US" dirty="0" smtClean="0"/>
                        <a:t>Invitation to Communion</a:t>
                      </a:r>
                      <a:endParaRPr lang="en-US" dirty="0"/>
                    </a:p>
                  </a:txBody>
                  <a:tcPr/>
                </a:tc>
                <a:tc>
                  <a:txBody>
                    <a:bodyPr/>
                    <a:lstStyle/>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4818" name="Group 3"/>
          <p:cNvGrpSpPr>
            <a:grpSpLocks/>
          </p:cNvGrpSpPr>
          <p:nvPr/>
        </p:nvGrpSpPr>
        <p:grpSpPr bwMode="auto">
          <a:xfrm>
            <a:off x="0" y="0"/>
            <a:ext cx="9144000" cy="1524000"/>
            <a:chOff x="0" y="0"/>
            <a:chExt cx="9144000" cy="1524000"/>
          </a:xfrm>
        </p:grpSpPr>
        <p:sp>
          <p:nvSpPr>
            <p:cNvPr id="5" name="Rectangle 4"/>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4819" name="Title 1"/>
          <p:cNvSpPr>
            <a:spLocks noGrp="1"/>
          </p:cNvSpPr>
          <p:nvPr>
            <p:ph type="title"/>
          </p:nvPr>
        </p:nvSpPr>
        <p:spPr/>
        <p:txBody>
          <a:bodyPr/>
          <a:lstStyle/>
          <a:p>
            <a:pPr eaLnBrk="1" hangingPunct="1"/>
            <a:r>
              <a:rPr lang="en-US" i="1" smtClean="0">
                <a:solidFill>
                  <a:schemeClr val="bg1"/>
                </a:solidFill>
                <a:latin typeface="Palatino Linotype" pitchFamily="18" charset="0"/>
              </a:rPr>
              <a:t>Sanctus</a:t>
            </a:r>
            <a:r>
              <a:rPr lang="en-US" smtClean="0">
                <a:solidFill>
                  <a:schemeClr val="bg1"/>
                </a:solidFill>
                <a:latin typeface="Palatino Linotype" pitchFamily="18" charset="0"/>
              </a:rPr>
              <a:t> (Holy, Holy, Holy)</a:t>
            </a:r>
          </a:p>
        </p:txBody>
      </p:sp>
      <p:sp>
        <p:nvSpPr>
          <p:cNvPr id="34820" name="Content Placeholder 2"/>
          <p:cNvSpPr>
            <a:spLocks noGrp="1"/>
          </p:cNvSpPr>
          <p:nvPr>
            <p:ph idx="1"/>
          </p:nvPr>
        </p:nvSpPr>
        <p:spPr/>
        <p:txBody>
          <a:bodyPr/>
          <a:lstStyle/>
          <a:p>
            <a:pPr marL="285750" indent="-285750" algn="ctr" eaLnBrk="1" hangingPunct="1">
              <a:buFont typeface="Arial" charset="0"/>
              <a:buNone/>
            </a:pPr>
            <a:r>
              <a:rPr lang="en-US" smtClean="0"/>
              <a:t>The Lord of </a:t>
            </a:r>
            <a:r>
              <a:rPr lang="en-US" b="1" smtClean="0"/>
              <a:t>Hosts </a:t>
            </a:r>
          </a:p>
          <a:p>
            <a:pPr marL="285750" lvl="1" algn="ctr" eaLnBrk="1" hangingPunct="1">
              <a:buFont typeface="Arial" charset="0"/>
              <a:buNone/>
            </a:pPr>
            <a:endParaRPr lang="en-US" smtClean="0"/>
          </a:p>
          <a:p>
            <a:pPr marL="285750" lvl="1" algn="ctr" eaLnBrk="1" hangingPunct="1">
              <a:buFont typeface="Arial" charset="0"/>
              <a:buNone/>
            </a:pPr>
            <a:r>
              <a:rPr lang="en-US" smtClean="0"/>
              <a:t>Not the Lord of “welcoming people” </a:t>
            </a:r>
          </a:p>
          <a:p>
            <a:pPr marL="285750" lvl="1" algn="ctr" eaLnBrk="1" hangingPunct="1">
              <a:buFont typeface="Arial" charset="0"/>
              <a:buNone/>
            </a:pPr>
            <a:endParaRPr lang="en-US" smtClean="0"/>
          </a:p>
          <a:p>
            <a:pPr marL="285750" lvl="1" algn="ctr" eaLnBrk="1" hangingPunct="1">
              <a:buFont typeface="Arial" charset="0"/>
              <a:buNone/>
            </a:pPr>
            <a:r>
              <a:rPr lang="en-US" smtClean="0"/>
              <a:t>God is the Lord of </a:t>
            </a:r>
            <a:r>
              <a:rPr lang="en-US" b="1" smtClean="0"/>
              <a:t>the hosts </a:t>
            </a:r>
            <a:r>
              <a:rPr lang="en-US" b="1" i="1" smtClean="0"/>
              <a:t>of angels </a:t>
            </a:r>
          </a:p>
        </p:txBody>
      </p:sp>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5842"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5843"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1112838"/>
        </p:xfrm>
        <a:graphic>
          <a:graphicData uri="http://schemas.openxmlformats.org/drawingml/2006/table">
            <a:tbl>
              <a:tblPr firstRow="1" bandRow="1">
                <a:tableStyleId>{5940675A-B579-460E-94D1-54222C63F5DA}</a:tableStyleId>
              </a:tblPr>
              <a:tblGrid>
                <a:gridCol w="2743200"/>
                <a:gridCol w="2743200"/>
                <a:gridCol w="2743200"/>
              </a:tblGrid>
              <a:tr h="370946">
                <a:tc>
                  <a:txBody>
                    <a:bodyPr/>
                    <a:lstStyle/>
                    <a:p>
                      <a:r>
                        <a:rPr lang="en-US" sz="1800" b="1" dirty="0" smtClean="0"/>
                        <a:t>Part of the Mass</a:t>
                      </a:r>
                      <a:endParaRPr lang="en-US" sz="1800" b="1" dirty="0"/>
                    </a:p>
                  </a:txBody>
                  <a:tcPr marT="45733" marB="45733"/>
                </a:tc>
                <a:tc>
                  <a:txBody>
                    <a:bodyPr/>
                    <a:lstStyle/>
                    <a:p>
                      <a:r>
                        <a:rPr lang="en-US" sz="1800" b="1" dirty="0" smtClean="0"/>
                        <a:t>Former Roman Missal</a:t>
                      </a:r>
                      <a:endParaRPr lang="en-US" sz="1800" b="1" dirty="0"/>
                    </a:p>
                  </a:txBody>
                  <a:tcPr marT="45733" marB="45733"/>
                </a:tc>
                <a:tc>
                  <a:txBody>
                    <a:bodyPr/>
                    <a:lstStyle/>
                    <a:p>
                      <a:r>
                        <a:rPr lang="en-US" sz="1800" b="1" dirty="0" smtClean="0"/>
                        <a:t>New Roman Missal</a:t>
                      </a:r>
                      <a:endParaRPr lang="en-US" sz="1800" b="1" dirty="0"/>
                    </a:p>
                  </a:txBody>
                  <a:tcPr marT="45733" marB="45733"/>
                </a:tc>
              </a:tr>
              <a:tr h="370946">
                <a:tc>
                  <a:txBody>
                    <a:bodyPr/>
                    <a:lstStyle/>
                    <a:p>
                      <a:r>
                        <a:rPr lang="en-US" sz="1800" b="1" dirty="0" smtClean="0"/>
                        <a:t>Mystery of</a:t>
                      </a:r>
                      <a:r>
                        <a:rPr lang="en-US" sz="1800" b="1" baseline="0" dirty="0" smtClean="0"/>
                        <a:t> Faith</a:t>
                      </a:r>
                      <a:endParaRPr lang="en-US" sz="1800" b="1" dirty="0"/>
                    </a:p>
                  </a:txBody>
                  <a:tcPr marT="45733" marB="45733"/>
                </a:tc>
                <a:tc>
                  <a:txBody>
                    <a:bodyPr/>
                    <a:lstStyle/>
                    <a:p>
                      <a:endParaRPr lang="en-US" sz="1800" dirty="0"/>
                    </a:p>
                  </a:txBody>
                  <a:tcPr marT="45733" marB="45733"/>
                </a:tc>
                <a:tc>
                  <a:txBody>
                    <a:bodyPr/>
                    <a:lstStyle/>
                    <a:p>
                      <a:endParaRPr lang="en-US" sz="1800" dirty="0"/>
                    </a:p>
                  </a:txBody>
                  <a:tcPr marT="45733" marB="45733"/>
                </a:tc>
              </a:tr>
              <a:tr h="370946">
                <a:tc>
                  <a:txBody>
                    <a:bodyPr/>
                    <a:lstStyle/>
                    <a:p>
                      <a:r>
                        <a:rPr lang="en-US" sz="1800" dirty="0" smtClean="0"/>
                        <a:t>Invitation to Communion</a:t>
                      </a:r>
                      <a:endParaRPr lang="en-US" sz="1800" dirty="0"/>
                    </a:p>
                  </a:txBody>
                  <a:tcPr marT="45733" marB="45733"/>
                </a:tc>
                <a:tc>
                  <a:txBody>
                    <a:bodyPr/>
                    <a:lstStyle/>
                    <a:p>
                      <a:endParaRPr lang="en-US" sz="1800" dirty="0"/>
                    </a:p>
                  </a:txBody>
                  <a:tcPr marT="45733" marB="45733"/>
                </a:tc>
                <a:tc>
                  <a:txBody>
                    <a:bodyPr/>
                    <a:lstStyle/>
                    <a:p>
                      <a:endParaRPr lang="en-US" sz="1800" dirty="0"/>
                    </a:p>
                  </a:txBody>
                  <a:tcPr marT="45733" marB="45733"/>
                </a:tc>
              </a:tr>
            </a:tbl>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6866"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6867"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4399220"/>
        </p:xfrm>
        <a:graphic>
          <a:graphicData uri="http://schemas.openxmlformats.org/drawingml/2006/table">
            <a:tbl>
              <a:tblPr firstRow="1" bandRow="1">
                <a:tableStyleId>{5940675A-B579-460E-94D1-54222C63F5DA}</a:tableStyleId>
              </a:tblPr>
              <a:tblGrid>
                <a:gridCol w="2743200"/>
                <a:gridCol w="2743200"/>
                <a:gridCol w="2743200"/>
              </a:tblGrid>
              <a:tr h="370813">
                <a:tc>
                  <a:txBody>
                    <a:bodyPr/>
                    <a:lstStyle/>
                    <a:p>
                      <a:r>
                        <a:rPr lang="en-US" sz="1800" b="1" dirty="0" smtClean="0"/>
                        <a:t>Part of the Mass</a:t>
                      </a:r>
                      <a:endParaRPr lang="en-US" sz="1800" b="1" dirty="0"/>
                    </a:p>
                  </a:txBody>
                  <a:tcPr marT="45717" marB="45717"/>
                </a:tc>
                <a:tc>
                  <a:txBody>
                    <a:bodyPr/>
                    <a:lstStyle/>
                    <a:p>
                      <a:r>
                        <a:rPr lang="en-US" sz="1800" b="1" dirty="0" smtClean="0"/>
                        <a:t>Former Roman Missal</a:t>
                      </a:r>
                      <a:endParaRPr lang="en-US" sz="1800" b="1" dirty="0"/>
                    </a:p>
                  </a:txBody>
                  <a:tcPr marT="45717" marB="45717"/>
                </a:tc>
                <a:tc>
                  <a:txBody>
                    <a:bodyPr/>
                    <a:lstStyle/>
                    <a:p>
                      <a:r>
                        <a:rPr lang="en-US" sz="1800" b="1" dirty="0" smtClean="0"/>
                        <a:t>New Roman Missal</a:t>
                      </a:r>
                      <a:endParaRPr lang="en-US" sz="1800" b="1" dirty="0"/>
                    </a:p>
                  </a:txBody>
                  <a:tcPr marT="45717" marB="45717"/>
                </a:tc>
              </a:tr>
              <a:tr h="3657336">
                <a:tc>
                  <a:txBody>
                    <a:bodyPr/>
                    <a:lstStyle/>
                    <a:p>
                      <a:r>
                        <a:rPr lang="en-US" sz="1800" b="1" dirty="0" smtClean="0"/>
                        <a:t>Mystery of</a:t>
                      </a:r>
                      <a:r>
                        <a:rPr lang="en-US" sz="1800" b="1" baseline="0" dirty="0" smtClean="0"/>
                        <a:t> Faith</a:t>
                      </a:r>
                      <a:endParaRPr lang="en-US" sz="1800" b="1" dirty="0"/>
                    </a:p>
                  </a:txBody>
                  <a:tcPr marT="45717" marB="45717"/>
                </a:tc>
                <a:tc>
                  <a:txBody>
                    <a:bodyPr/>
                    <a:lstStyle/>
                    <a:p>
                      <a:r>
                        <a:rPr lang="en-US" sz="1800" dirty="0" smtClean="0"/>
                        <a:t>Priest: </a:t>
                      </a:r>
                      <a:r>
                        <a:rPr lang="en-US" sz="1800" b="1" dirty="0" smtClean="0"/>
                        <a:t>Let us proclaim</a:t>
                      </a:r>
                      <a:br>
                        <a:rPr lang="en-US" sz="1800" b="1" dirty="0" smtClean="0"/>
                      </a:br>
                      <a:r>
                        <a:rPr lang="en-US" sz="1800" b="1" dirty="0" smtClean="0"/>
                        <a:t>the mystery of faith:</a:t>
                      </a:r>
                    </a:p>
                    <a:p>
                      <a:endParaRPr lang="en-US" sz="1800" b="1" dirty="0" smtClean="0"/>
                    </a:p>
                    <a:p>
                      <a:r>
                        <a:rPr lang="en-US" sz="1800" dirty="0" smtClean="0"/>
                        <a:t>A – Christ has died, Christ is risen,</a:t>
                      </a:r>
                      <a:br>
                        <a:rPr lang="en-US" sz="1800" dirty="0" smtClean="0"/>
                      </a:br>
                      <a:r>
                        <a:rPr lang="en-US" sz="1800" dirty="0" smtClean="0"/>
                        <a:t>Christ will come again. </a:t>
                      </a:r>
                    </a:p>
                    <a:p>
                      <a:endParaRPr lang="en-US" sz="1800" dirty="0" smtClean="0"/>
                    </a:p>
                    <a:p>
                      <a:r>
                        <a:rPr lang="en-US" sz="1800" dirty="0" smtClean="0"/>
                        <a:t>B –</a:t>
                      </a:r>
                      <a:r>
                        <a:rPr lang="en-US" sz="1800" b="1" dirty="0" smtClean="0"/>
                        <a:t> Dying you destroyed our death,</a:t>
                      </a:r>
                      <a:br>
                        <a:rPr lang="en-US" sz="1800" b="1" dirty="0" smtClean="0"/>
                      </a:br>
                      <a:r>
                        <a:rPr lang="en-US" sz="1800" b="1" dirty="0" smtClean="0"/>
                        <a:t>rising you restored our life.</a:t>
                      </a:r>
                      <a:br>
                        <a:rPr lang="en-US" sz="1800" b="1" dirty="0" smtClean="0"/>
                      </a:br>
                      <a:r>
                        <a:rPr lang="en-US" sz="1800" b="1" dirty="0" smtClean="0"/>
                        <a:t>Lord Jesus, come in glory.</a:t>
                      </a:r>
                      <a:endParaRPr lang="en-US" sz="1800" dirty="0"/>
                    </a:p>
                  </a:txBody>
                  <a:tcPr marT="45717" marB="45717"/>
                </a:tc>
                <a:tc>
                  <a:txBody>
                    <a:bodyPr/>
                    <a:lstStyle/>
                    <a:p>
                      <a:r>
                        <a:rPr lang="en-US" sz="1800" dirty="0" smtClean="0"/>
                        <a:t>Priest: </a:t>
                      </a:r>
                      <a:r>
                        <a:rPr lang="en-US" sz="1800" b="1" dirty="0" smtClean="0">
                          <a:solidFill>
                            <a:srgbClr val="FF0000"/>
                          </a:solidFill>
                        </a:rPr>
                        <a:t>The mystery of faith.</a:t>
                      </a:r>
                    </a:p>
                    <a:p>
                      <a:endParaRPr lang="en-US" sz="1800" b="1" dirty="0" smtClean="0"/>
                    </a:p>
                    <a:p>
                      <a:r>
                        <a:rPr lang="en-US" sz="1800" b="0" dirty="0" smtClean="0"/>
                        <a:t>[Removed]</a:t>
                      </a:r>
                    </a:p>
                    <a:p>
                      <a:endParaRPr lang="en-US" sz="1800" b="0" dirty="0" smtClean="0"/>
                    </a:p>
                    <a:p>
                      <a:endParaRPr lang="en-US" sz="1800" b="0" dirty="0" smtClean="0"/>
                    </a:p>
                    <a:p>
                      <a:endParaRPr lang="en-US" sz="1800" b="0" dirty="0" smtClean="0"/>
                    </a:p>
                    <a:p>
                      <a:r>
                        <a:rPr lang="en-US" sz="1800" dirty="0" smtClean="0"/>
                        <a:t>A – </a:t>
                      </a:r>
                      <a:r>
                        <a:rPr lang="en-US" sz="1800" b="1" dirty="0" smtClean="0">
                          <a:solidFill>
                            <a:srgbClr val="FF0000"/>
                          </a:solidFill>
                        </a:rPr>
                        <a:t>We proclaim your death, </a:t>
                      </a:r>
                      <a:br>
                        <a:rPr lang="en-US" sz="1800" b="1" dirty="0" smtClean="0">
                          <a:solidFill>
                            <a:srgbClr val="FF0000"/>
                          </a:solidFill>
                        </a:rPr>
                      </a:br>
                      <a:r>
                        <a:rPr lang="en-US" sz="1800" b="1" dirty="0" smtClean="0">
                          <a:solidFill>
                            <a:srgbClr val="FF0000"/>
                          </a:solidFill>
                        </a:rPr>
                        <a:t>O Lord,</a:t>
                      </a:r>
                      <a:br>
                        <a:rPr lang="en-US" sz="1800" b="1" dirty="0" smtClean="0">
                          <a:solidFill>
                            <a:srgbClr val="FF0000"/>
                          </a:solidFill>
                        </a:rPr>
                      </a:br>
                      <a:r>
                        <a:rPr lang="en-US" sz="1800" b="1" dirty="0" smtClean="0">
                          <a:solidFill>
                            <a:srgbClr val="FF0000"/>
                          </a:solidFill>
                        </a:rPr>
                        <a:t>and profess your Resurrection</a:t>
                      </a:r>
                      <a:br>
                        <a:rPr lang="en-US" sz="1800" b="1" dirty="0" smtClean="0">
                          <a:solidFill>
                            <a:srgbClr val="FF0000"/>
                          </a:solidFill>
                        </a:rPr>
                      </a:br>
                      <a:r>
                        <a:rPr lang="en-US" sz="1800" b="1" dirty="0" smtClean="0">
                          <a:solidFill>
                            <a:srgbClr val="FF0000"/>
                          </a:solidFill>
                        </a:rPr>
                        <a:t>until you come again. </a:t>
                      </a:r>
                      <a:endParaRPr lang="en-US" sz="1800" b="0" dirty="0">
                        <a:solidFill>
                          <a:srgbClr val="FF0000"/>
                        </a:solidFill>
                      </a:endParaRPr>
                    </a:p>
                  </a:txBody>
                  <a:tcPr marT="45717" marB="45717"/>
                </a:tc>
              </a:tr>
              <a:tr h="370813">
                <a:tc>
                  <a:txBody>
                    <a:bodyPr/>
                    <a:lstStyle/>
                    <a:p>
                      <a:r>
                        <a:rPr lang="en-US" sz="1800" dirty="0" smtClean="0"/>
                        <a:t>Invitation to Communion</a:t>
                      </a:r>
                      <a:endParaRPr lang="en-US" sz="1800" dirty="0"/>
                    </a:p>
                  </a:txBody>
                  <a:tcPr marT="45717" marB="45717"/>
                </a:tc>
                <a:tc>
                  <a:txBody>
                    <a:bodyPr/>
                    <a:lstStyle/>
                    <a:p>
                      <a:endParaRPr lang="en-US" sz="1800" dirty="0"/>
                    </a:p>
                  </a:txBody>
                  <a:tcPr marT="45717" marB="45717"/>
                </a:tc>
                <a:tc>
                  <a:txBody>
                    <a:bodyPr/>
                    <a:lstStyle/>
                    <a:p>
                      <a:endParaRPr lang="en-US" sz="1800" dirty="0"/>
                    </a:p>
                  </a:txBody>
                  <a:tcPr marT="45717" marB="45717"/>
                </a:tc>
              </a:tr>
            </a:tbl>
          </a:graphicData>
        </a:graphic>
      </p:graphicFrame>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7890" name="Group 3"/>
          <p:cNvGrpSpPr>
            <a:grpSpLocks/>
          </p:cNvGrpSpPr>
          <p:nvPr/>
        </p:nvGrpSpPr>
        <p:grpSpPr bwMode="auto">
          <a:xfrm>
            <a:off x="0" y="0"/>
            <a:ext cx="9144000" cy="1524000"/>
            <a:chOff x="0" y="0"/>
            <a:chExt cx="9144000" cy="1524000"/>
          </a:xfrm>
        </p:grpSpPr>
        <p:sp>
          <p:nvSpPr>
            <p:cNvPr id="5" name="Rectangle 4"/>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7891" name="Title 1"/>
          <p:cNvSpPr>
            <a:spLocks noGrp="1"/>
          </p:cNvSpPr>
          <p:nvPr>
            <p:ph type="title"/>
          </p:nvPr>
        </p:nvSpPr>
        <p:spPr/>
        <p:txBody>
          <a:bodyPr/>
          <a:lstStyle/>
          <a:p>
            <a:pPr eaLnBrk="1" hangingPunct="1"/>
            <a:r>
              <a:rPr lang="en-US" smtClean="0">
                <a:solidFill>
                  <a:schemeClr val="bg1"/>
                </a:solidFill>
                <a:latin typeface="Palatino Linotype" pitchFamily="18" charset="0"/>
              </a:rPr>
              <a:t>Mystery of Faith</a:t>
            </a:r>
          </a:p>
        </p:txBody>
      </p:sp>
      <p:sp>
        <p:nvSpPr>
          <p:cNvPr id="3" name="Content Placeholder 2"/>
          <p:cNvSpPr>
            <a:spLocks noGrp="1"/>
          </p:cNvSpPr>
          <p:nvPr>
            <p:ph idx="1"/>
          </p:nvPr>
        </p:nvSpPr>
        <p:spPr/>
        <p:txBody>
          <a:bodyPr rtlCol="0">
            <a:normAutofit fontScale="92500"/>
          </a:bodyPr>
          <a:lstStyle/>
          <a:p>
            <a:pPr marL="0" indent="0" eaLnBrk="1" fontAlgn="auto" hangingPunct="1">
              <a:spcAft>
                <a:spcPts val="0"/>
              </a:spcAft>
              <a:buFont typeface="Arial" pitchFamily="34" charset="0"/>
              <a:buNone/>
              <a:defRPr/>
            </a:pPr>
            <a:r>
              <a:rPr lang="en-US" dirty="0" smtClean="0"/>
              <a:t>What happened to “</a:t>
            </a:r>
            <a:r>
              <a:rPr lang="en-US" i="1" dirty="0" smtClean="0"/>
              <a:t>Christ has died, Christ is risen, Christ will come again”</a:t>
            </a:r>
            <a:r>
              <a:rPr lang="en-US" dirty="0" smtClean="0"/>
              <a:t>? </a:t>
            </a:r>
          </a:p>
          <a:p>
            <a:pPr marL="0" indent="0" eaLnBrk="1" fontAlgn="auto" hangingPunct="1">
              <a:spcAft>
                <a:spcPts val="0"/>
              </a:spcAft>
              <a:buFont typeface="Arial" pitchFamily="34" charset="0"/>
              <a:buNone/>
              <a:defRPr/>
            </a:pPr>
            <a:endParaRPr lang="en-US" dirty="0" smtClean="0"/>
          </a:p>
          <a:p>
            <a:pPr eaLnBrk="1" fontAlgn="auto" hangingPunct="1">
              <a:spcAft>
                <a:spcPts val="0"/>
              </a:spcAft>
              <a:buFont typeface="Arial" pitchFamily="34" charset="0"/>
              <a:buChar char="•"/>
              <a:defRPr/>
            </a:pPr>
            <a:r>
              <a:rPr lang="en-US" dirty="0" smtClean="0"/>
              <a:t>Though it is the most popular form in the old translation, it is not taken directly from the Latin. </a:t>
            </a:r>
          </a:p>
          <a:p>
            <a:pPr eaLnBrk="1" fontAlgn="auto" hangingPunct="1">
              <a:spcAft>
                <a:spcPts val="0"/>
              </a:spcAft>
              <a:buFont typeface="Arial" pitchFamily="34" charset="0"/>
              <a:buChar char="•"/>
              <a:defRPr/>
            </a:pPr>
            <a:r>
              <a:rPr lang="en-US" dirty="0" smtClean="0"/>
              <a:t>The three new options are more literal translations of the Latin and focus on Scripture (1 Corinthians 11:26, John 4:42) and Christ’s own death. </a:t>
            </a:r>
          </a:p>
          <a:p>
            <a:pPr eaLnBrk="1" fontAlgn="auto" hangingPunct="1">
              <a:spcAft>
                <a:spcPts val="0"/>
              </a:spcAft>
              <a:buFont typeface="Arial" pitchFamily="34" charset="0"/>
              <a:buChar char="•"/>
              <a:defRPr/>
            </a:pPr>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3">
                                            <p:txEl>
                                              <p:pRg st="2" end="2"/>
                                            </p:txEl>
                                          </p:spTgt>
                                        </p:tgtEl>
                                        <p:attrNameLst>
                                          <p:attrName>style.visibility</p:attrName>
                                        </p:attrNameLst>
                                      </p:cBhvr>
                                      <p:to>
                                        <p:strVal val="visible"/>
                                      </p:to>
                                    </p:set>
                                    <p:animEffect transition="in" filter="fade">
                                      <p:cBhvr>
                                        <p:cTn id="7" dur="2000"/>
                                        <p:tgtEl>
                                          <p:spTgt spid="3">
                                            <p:txEl>
                                              <p:pRg st="2" end="2"/>
                                            </p:txEl>
                                          </p:spTgt>
                                        </p:tgtEl>
                                      </p:cBhvr>
                                    </p:animEffect>
                                  </p:childTnLst>
                                </p:cTn>
                              </p:par>
                            </p:childTnLst>
                          </p:cTn>
                        </p:par>
                      </p:childTnLst>
                    </p:cTn>
                  </p:par>
                  <p:par>
                    <p:cTn id="8" fill="hold" nodeType="clickPar">
                      <p:stCondLst>
                        <p:cond delay="indefinite"/>
                      </p:stCondLst>
                      <p:childTnLst>
                        <p:par>
                          <p:cTn id="9" fill="hold" nodeType="withGroup">
                            <p:stCondLst>
                              <p:cond delay="0"/>
                            </p:stCondLst>
                            <p:childTnLst>
                              <p:par>
                                <p:cTn id="10" presetID="10" presetClass="entr" presetSubtype="0" fill="hold" nodeType="clickEffect">
                                  <p:stCondLst>
                                    <p:cond delay="0"/>
                                  </p:stCondLst>
                                  <p:childTnLst>
                                    <p:set>
                                      <p:cBhvr>
                                        <p:cTn id="11" dur="1" fill="hold">
                                          <p:stCondLst>
                                            <p:cond delay="0"/>
                                          </p:stCondLst>
                                        </p:cTn>
                                        <p:tgtEl>
                                          <p:spTgt spid="3">
                                            <p:txEl>
                                              <p:pRg st="3" end="3"/>
                                            </p:txEl>
                                          </p:spTgt>
                                        </p:tgtEl>
                                        <p:attrNameLst>
                                          <p:attrName>style.visibility</p:attrName>
                                        </p:attrNameLst>
                                      </p:cBhvr>
                                      <p:to>
                                        <p:strVal val="visible"/>
                                      </p:to>
                                    </p:set>
                                    <p:animEffect transition="in" filter="fade">
                                      <p:cBhvr>
                                        <p:cTn id="12" dur="2000"/>
                                        <p:tgtEl>
                                          <p:spTgt spid="3">
                                            <p:txEl>
                                              <p:pRg st="3" end="3"/>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8914"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8915"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210820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US" b="1" dirty="0" smtClean="0"/>
                        <a:t>Part of the Mass</a:t>
                      </a:r>
                      <a:endParaRPr lang="en-US" b="1" dirty="0"/>
                    </a:p>
                  </a:txBody>
                  <a:tcPr/>
                </a:tc>
                <a:tc>
                  <a:txBody>
                    <a:bodyPr/>
                    <a:lstStyle/>
                    <a:p>
                      <a:r>
                        <a:rPr lang="en-US" b="1" dirty="0" smtClean="0"/>
                        <a:t>Former Roman Missal</a:t>
                      </a:r>
                      <a:endParaRPr lang="en-US" b="1" dirty="0"/>
                    </a:p>
                  </a:txBody>
                  <a:tcPr/>
                </a:tc>
                <a:tc>
                  <a:txBody>
                    <a:bodyPr/>
                    <a:lstStyle/>
                    <a:p>
                      <a:r>
                        <a:rPr lang="en-US" b="1" dirty="0" smtClean="0"/>
                        <a:t>New Roman Missal</a:t>
                      </a:r>
                      <a:endParaRPr lang="en-US" b="1" dirty="0"/>
                    </a:p>
                  </a:txBody>
                  <a:tcPr/>
                </a:tc>
              </a:tr>
              <a:tr h="370840">
                <a:tc>
                  <a:txBody>
                    <a:bodyPr/>
                    <a:lstStyle/>
                    <a:p>
                      <a:r>
                        <a:rPr lang="en-US" b="1" dirty="0" smtClean="0"/>
                        <a:t>Invitation to Communion</a:t>
                      </a:r>
                      <a:endParaRPr lang="en-US" b="1" dirty="0"/>
                    </a:p>
                  </a:txBody>
                  <a:tcPr/>
                </a:tc>
                <a:tc>
                  <a:txBody>
                    <a:bodyPr/>
                    <a:lstStyle/>
                    <a:p>
                      <a:endParaRPr lang="en-US" dirty="0" smtClean="0"/>
                    </a:p>
                    <a:p>
                      <a:endParaRPr lang="en-US" dirty="0" smtClean="0"/>
                    </a:p>
                    <a:p>
                      <a:endParaRPr lang="en-US" dirty="0" smtClean="0"/>
                    </a:p>
                    <a:p>
                      <a:endParaRPr lang="en-US" dirty="0" smtClean="0"/>
                    </a:p>
                    <a:p>
                      <a:endParaRPr lang="en-US" dirty="0" smtClean="0"/>
                    </a:p>
                    <a:p>
                      <a:endParaRPr lang="en-US" dirty="0"/>
                    </a:p>
                  </a:txBody>
                  <a:tcPr/>
                </a:tc>
                <a:tc>
                  <a:txBody>
                    <a:bodyPr/>
                    <a:lstStyle/>
                    <a:p>
                      <a:endParaRPr lang="en-US" dirty="0"/>
                    </a:p>
                  </a:txBody>
                  <a:tcPr/>
                </a:tc>
              </a:tr>
            </a:tbl>
          </a:graphicData>
        </a:graphic>
      </p:graphicFrame>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39938"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39939"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2108200"/>
        </p:xfrm>
        <a:graphic>
          <a:graphicData uri="http://schemas.openxmlformats.org/drawingml/2006/table">
            <a:tbl>
              <a:tblPr firstRow="1" bandRow="1">
                <a:tableStyleId>{5940675A-B579-460E-94D1-54222C63F5DA}</a:tableStyleId>
              </a:tblPr>
              <a:tblGrid>
                <a:gridCol w="2743200"/>
                <a:gridCol w="2743200"/>
                <a:gridCol w="2743200"/>
              </a:tblGrid>
              <a:tr h="370840">
                <a:tc>
                  <a:txBody>
                    <a:bodyPr/>
                    <a:lstStyle/>
                    <a:p>
                      <a:r>
                        <a:rPr lang="en-US" b="1" dirty="0" smtClean="0"/>
                        <a:t>Part of the Mass</a:t>
                      </a:r>
                      <a:endParaRPr lang="en-US" b="1" dirty="0"/>
                    </a:p>
                  </a:txBody>
                  <a:tcPr/>
                </a:tc>
                <a:tc>
                  <a:txBody>
                    <a:bodyPr/>
                    <a:lstStyle/>
                    <a:p>
                      <a:r>
                        <a:rPr lang="en-US" b="1" dirty="0" smtClean="0"/>
                        <a:t>Former Roman Missal</a:t>
                      </a:r>
                      <a:endParaRPr lang="en-US" b="1" dirty="0"/>
                    </a:p>
                  </a:txBody>
                  <a:tcPr/>
                </a:tc>
                <a:tc>
                  <a:txBody>
                    <a:bodyPr/>
                    <a:lstStyle/>
                    <a:p>
                      <a:r>
                        <a:rPr lang="en-US" b="1" dirty="0" smtClean="0"/>
                        <a:t>New Roman Missal</a:t>
                      </a:r>
                      <a:endParaRPr lang="en-US" b="1" dirty="0"/>
                    </a:p>
                  </a:txBody>
                  <a:tcPr/>
                </a:tc>
              </a:tr>
              <a:tr h="370840">
                <a:tc>
                  <a:txBody>
                    <a:bodyPr/>
                    <a:lstStyle/>
                    <a:p>
                      <a:r>
                        <a:rPr lang="en-US" b="1" dirty="0" smtClean="0"/>
                        <a:t>Invitation to Communion</a:t>
                      </a:r>
                      <a:endParaRPr lang="en-US" b="1" dirty="0"/>
                    </a:p>
                  </a:txBody>
                  <a:tcPr/>
                </a:tc>
                <a:tc>
                  <a:txBody>
                    <a:bodyPr/>
                    <a:lstStyle/>
                    <a:p>
                      <a:r>
                        <a:rPr lang="en-US" dirty="0" smtClean="0"/>
                        <a:t>All: Lord, I am not worthy</a:t>
                      </a:r>
                      <a:br>
                        <a:rPr lang="en-US" dirty="0" smtClean="0"/>
                      </a:br>
                      <a:r>
                        <a:rPr lang="en-US" b="1" dirty="0" smtClean="0"/>
                        <a:t>to receive you,</a:t>
                      </a:r>
                      <a:endParaRPr lang="en-US" dirty="0"/>
                    </a:p>
                  </a:txBody>
                  <a:tcPr/>
                </a:tc>
                <a:tc>
                  <a:txBody>
                    <a:bodyPr/>
                    <a:lstStyle/>
                    <a:p>
                      <a:r>
                        <a:rPr lang="en-US" dirty="0" smtClean="0"/>
                        <a:t>All: Lord, I am not worthy</a:t>
                      </a:r>
                      <a:br>
                        <a:rPr lang="en-US" dirty="0" smtClean="0"/>
                      </a:br>
                      <a:r>
                        <a:rPr lang="en-US" b="1" dirty="0" smtClean="0">
                          <a:solidFill>
                            <a:srgbClr val="FF0000"/>
                          </a:solidFill>
                        </a:rPr>
                        <a:t>that you should enter under my roof,</a:t>
                      </a:r>
                      <a:r>
                        <a:rPr lang="en-US" dirty="0" smtClean="0"/>
                        <a:t/>
                      </a:r>
                      <a:br>
                        <a:rPr lang="en-US" dirty="0" smtClean="0"/>
                      </a:br>
                      <a:r>
                        <a:rPr lang="en-US" dirty="0" smtClean="0"/>
                        <a:t>but only say the word</a:t>
                      </a:r>
                      <a:br>
                        <a:rPr lang="en-US" dirty="0" smtClean="0"/>
                      </a:br>
                      <a:r>
                        <a:rPr lang="en-US" dirty="0" smtClean="0"/>
                        <a:t>and</a:t>
                      </a:r>
                      <a:r>
                        <a:rPr lang="en-US" b="1" dirty="0" smtClean="0"/>
                        <a:t> </a:t>
                      </a:r>
                      <a:r>
                        <a:rPr lang="en-US" b="1" dirty="0" smtClean="0">
                          <a:solidFill>
                            <a:srgbClr val="FF0000"/>
                          </a:solidFill>
                        </a:rPr>
                        <a:t>my soul</a:t>
                      </a:r>
                      <a:r>
                        <a:rPr lang="en-US" dirty="0" smtClean="0">
                          <a:solidFill>
                            <a:srgbClr val="FF0000"/>
                          </a:solidFill>
                        </a:rPr>
                        <a:t> </a:t>
                      </a:r>
                      <a:r>
                        <a:rPr lang="en-US" dirty="0" smtClean="0"/>
                        <a:t>shall be healed.</a:t>
                      </a:r>
                      <a:endParaRPr lang="en-US" dirty="0"/>
                    </a:p>
                  </a:txBody>
                  <a:tcPr/>
                </a:tc>
              </a:tr>
            </a:tbl>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40962" name="Group 3"/>
          <p:cNvGrpSpPr>
            <a:grpSpLocks/>
          </p:cNvGrpSpPr>
          <p:nvPr/>
        </p:nvGrpSpPr>
        <p:grpSpPr bwMode="auto">
          <a:xfrm>
            <a:off x="0" y="0"/>
            <a:ext cx="9144000" cy="1524000"/>
            <a:chOff x="0" y="0"/>
            <a:chExt cx="9144000" cy="1524000"/>
          </a:xfrm>
        </p:grpSpPr>
        <p:sp>
          <p:nvSpPr>
            <p:cNvPr id="5" name="Rectangle 4"/>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a:xfrm>
            <a:off x="457200" y="274638"/>
            <a:ext cx="8229600" cy="944562"/>
          </a:xfrm>
        </p:spPr>
        <p:txBody>
          <a:bodyPr rtlCol="0">
            <a:normAutofit fontScale="90000"/>
          </a:bodyPr>
          <a:lstStyle/>
          <a:p>
            <a:pPr eaLnBrk="1" fontAlgn="auto" hangingPunct="1">
              <a:spcAft>
                <a:spcPts val="0"/>
              </a:spcAft>
              <a:defRPr/>
            </a:pPr>
            <a:r>
              <a:rPr lang="en-US" dirty="0" smtClean="0">
                <a:solidFill>
                  <a:schemeClr val="bg1"/>
                </a:solidFill>
                <a:latin typeface="Palatino Linotype" pitchFamily="18" charset="0"/>
              </a:rPr>
              <a:t>Invitation to Communion: </a:t>
            </a:r>
            <a:br>
              <a:rPr lang="en-US" dirty="0" smtClean="0">
                <a:solidFill>
                  <a:schemeClr val="bg1"/>
                </a:solidFill>
                <a:latin typeface="Palatino Linotype" pitchFamily="18" charset="0"/>
              </a:rPr>
            </a:br>
            <a:r>
              <a:rPr lang="en-US" dirty="0" smtClean="0">
                <a:solidFill>
                  <a:schemeClr val="bg1"/>
                </a:solidFill>
                <a:latin typeface="Palatino Linotype" pitchFamily="18" charset="0"/>
              </a:rPr>
              <a:t>Under My Roof</a:t>
            </a:r>
            <a:endParaRPr lang="en-US" dirty="0">
              <a:solidFill>
                <a:schemeClr val="bg1"/>
              </a:solidFill>
              <a:latin typeface="Palatino Linotype" pitchFamily="18" charset="0"/>
            </a:endParaRPr>
          </a:p>
        </p:txBody>
      </p:sp>
      <p:sp>
        <p:nvSpPr>
          <p:cNvPr id="40964" name="Content Placeholder 2"/>
          <p:cNvSpPr>
            <a:spLocks noGrp="1"/>
          </p:cNvSpPr>
          <p:nvPr>
            <p:ph idx="1"/>
          </p:nvPr>
        </p:nvSpPr>
        <p:spPr/>
        <p:txBody>
          <a:bodyPr/>
          <a:lstStyle/>
          <a:p>
            <a:pPr eaLnBrk="1" hangingPunct="1">
              <a:buFont typeface="Arial" charset="0"/>
              <a:buNone/>
            </a:pPr>
            <a:r>
              <a:rPr lang="en-US" smtClean="0"/>
              <a:t>Whose roof are we talking about? </a:t>
            </a:r>
          </a:p>
          <a:p>
            <a:pPr eaLnBrk="1" hangingPunct="1"/>
            <a:r>
              <a:rPr lang="en-US" sz="3000" smtClean="0"/>
              <a:t>The Words of the Faithful Centurion (Matthew 8)</a:t>
            </a:r>
          </a:p>
          <a:p>
            <a:pPr lvl="1" eaLnBrk="1" hangingPunct="1"/>
            <a:r>
              <a:rPr lang="en-US" smtClean="0"/>
              <a:t>He asks Jesus to heal his servant, but feels unworthy to have him in his house</a:t>
            </a:r>
          </a:p>
          <a:p>
            <a:pPr lvl="1" eaLnBrk="1" hangingPunct="1"/>
            <a:r>
              <a:rPr lang="en-US" smtClean="0"/>
              <a:t>We to humbly accept Jesus into our house </a:t>
            </a:r>
          </a:p>
          <a:p>
            <a:pPr eaLnBrk="1" hangingPunct="1"/>
            <a:r>
              <a:rPr lang="en-US" sz="3000" smtClean="0"/>
              <a:t>Our bodies are a Temple </a:t>
            </a:r>
            <a:endParaRPr lang="en-US" smtClean="0"/>
          </a:p>
          <a:p>
            <a:pPr lvl="1" eaLnBrk="1" hangingPunct="1"/>
            <a:r>
              <a:rPr lang="en-US" smtClean="0"/>
              <a:t>If our bodies are a “temple of the Holy Spirit” (1 Corinthians 6:19), then Christ enters under the roof of our bodies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40964">
                                            <p:txEl>
                                              <p:pRg st="1" end="1"/>
                                            </p:txEl>
                                          </p:spTgt>
                                        </p:tgtEl>
                                        <p:attrNameLst>
                                          <p:attrName>style.visibility</p:attrName>
                                        </p:attrNameLst>
                                      </p:cBhvr>
                                      <p:to>
                                        <p:strVal val="visible"/>
                                      </p:to>
                                    </p:set>
                                    <p:animEffect transition="in" filter="fade">
                                      <p:cBhvr>
                                        <p:cTn id="7" dur="2000"/>
                                        <p:tgtEl>
                                          <p:spTgt spid="40964">
                                            <p:txEl>
                                              <p:pRg st="1" end="1"/>
                                            </p:txEl>
                                          </p:spTgt>
                                        </p:tgtEl>
                                      </p:cBhvr>
                                    </p:animEffect>
                                  </p:childTnLst>
                                </p:cTn>
                              </p:par>
                              <p:par>
                                <p:cTn id="8" presetID="10" presetClass="entr" presetSubtype="0" fill="hold" nodeType="withEffect">
                                  <p:stCondLst>
                                    <p:cond delay="0"/>
                                  </p:stCondLst>
                                  <p:childTnLst>
                                    <p:set>
                                      <p:cBhvr>
                                        <p:cTn id="9" dur="1" fill="hold">
                                          <p:stCondLst>
                                            <p:cond delay="0"/>
                                          </p:stCondLst>
                                        </p:cTn>
                                        <p:tgtEl>
                                          <p:spTgt spid="40964">
                                            <p:txEl>
                                              <p:pRg st="2" end="2"/>
                                            </p:txEl>
                                          </p:spTgt>
                                        </p:tgtEl>
                                        <p:attrNameLst>
                                          <p:attrName>style.visibility</p:attrName>
                                        </p:attrNameLst>
                                      </p:cBhvr>
                                      <p:to>
                                        <p:strVal val="visible"/>
                                      </p:to>
                                    </p:set>
                                    <p:animEffect transition="in" filter="fade">
                                      <p:cBhvr>
                                        <p:cTn id="10" dur="2000"/>
                                        <p:tgtEl>
                                          <p:spTgt spid="40964">
                                            <p:txEl>
                                              <p:pRg st="2" end="2"/>
                                            </p:txEl>
                                          </p:spTgt>
                                        </p:tgtEl>
                                      </p:cBhvr>
                                    </p:animEffect>
                                  </p:childTnLst>
                                </p:cTn>
                              </p:par>
                              <p:par>
                                <p:cTn id="11" presetID="10" presetClass="entr" presetSubtype="0" fill="hold" nodeType="withEffect">
                                  <p:stCondLst>
                                    <p:cond delay="0"/>
                                  </p:stCondLst>
                                  <p:childTnLst>
                                    <p:set>
                                      <p:cBhvr>
                                        <p:cTn id="12" dur="1" fill="hold">
                                          <p:stCondLst>
                                            <p:cond delay="0"/>
                                          </p:stCondLst>
                                        </p:cTn>
                                        <p:tgtEl>
                                          <p:spTgt spid="40964">
                                            <p:txEl>
                                              <p:pRg st="3" end="3"/>
                                            </p:txEl>
                                          </p:spTgt>
                                        </p:tgtEl>
                                        <p:attrNameLst>
                                          <p:attrName>style.visibility</p:attrName>
                                        </p:attrNameLst>
                                      </p:cBhvr>
                                      <p:to>
                                        <p:strVal val="visible"/>
                                      </p:to>
                                    </p:set>
                                    <p:animEffect transition="in" filter="fade">
                                      <p:cBhvr>
                                        <p:cTn id="13" dur="2000"/>
                                        <p:tgtEl>
                                          <p:spTgt spid="40964">
                                            <p:txEl>
                                              <p:pRg st="3" end="3"/>
                                            </p:txEl>
                                          </p:spTgt>
                                        </p:tgtEl>
                                      </p:cBhvr>
                                    </p:animEffect>
                                  </p:childTnLst>
                                </p:cTn>
                              </p:par>
                            </p:childTnLst>
                          </p:cTn>
                        </p:par>
                      </p:childTnLst>
                    </p:cTn>
                  </p:par>
                  <p:par>
                    <p:cTn id="14" fill="hold" nodeType="clickPar">
                      <p:stCondLst>
                        <p:cond delay="indefinite"/>
                      </p:stCondLst>
                      <p:childTnLst>
                        <p:par>
                          <p:cTn id="15" fill="hold" nodeType="withGroup">
                            <p:stCondLst>
                              <p:cond delay="0"/>
                            </p:stCondLst>
                            <p:childTnLst>
                              <p:par>
                                <p:cTn id="16" presetID="10" presetClass="entr" presetSubtype="0" fill="hold" nodeType="clickEffect">
                                  <p:stCondLst>
                                    <p:cond delay="0"/>
                                  </p:stCondLst>
                                  <p:childTnLst>
                                    <p:set>
                                      <p:cBhvr>
                                        <p:cTn id="17" dur="1" fill="hold">
                                          <p:stCondLst>
                                            <p:cond delay="0"/>
                                          </p:stCondLst>
                                        </p:cTn>
                                        <p:tgtEl>
                                          <p:spTgt spid="40964">
                                            <p:txEl>
                                              <p:pRg st="4" end="4"/>
                                            </p:txEl>
                                          </p:spTgt>
                                        </p:tgtEl>
                                        <p:attrNameLst>
                                          <p:attrName>style.visibility</p:attrName>
                                        </p:attrNameLst>
                                      </p:cBhvr>
                                      <p:to>
                                        <p:strVal val="visible"/>
                                      </p:to>
                                    </p:set>
                                    <p:animEffect transition="in" filter="fade">
                                      <p:cBhvr>
                                        <p:cTn id="18" dur="2000"/>
                                        <p:tgtEl>
                                          <p:spTgt spid="40964">
                                            <p:txEl>
                                              <p:pRg st="4" end="4"/>
                                            </p:txEl>
                                          </p:spTgt>
                                        </p:tgtEl>
                                      </p:cBhvr>
                                    </p:animEffect>
                                  </p:childTnLst>
                                </p:cTn>
                              </p:par>
                              <p:par>
                                <p:cTn id="19" presetID="10" presetClass="entr" presetSubtype="0" fill="hold" nodeType="withEffect">
                                  <p:stCondLst>
                                    <p:cond delay="0"/>
                                  </p:stCondLst>
                                  <p:childTnLst>
                                    <p:set>
                                      <p:cBhvr>
                                        <p:cTn id="20" dur="1" fill="hold">
                                          <p:stCondLst>
                                            <p:cond delay="0"/>
                                          </p:stCondLst>
                                        </p:cTn>
                                        <p:tgtEl>
                                          <p:spTgt spid="40964">
                                            <p:txEl>
                                              <p:pRg st="5" end="5"/>
                                            </p:txEl>
                                          </p:spTgt>
                                        </p:tgtEl>
                                        <p:attrNameLst>
                                          <p:attrName>style.visibility</p:attrName>
                                        </p:attrNameLst>
                                      </p:cBhvr>
                                      <p:to>
                                        <p:strVal val="visible"/>
                                      </p:to>
                                    </p:set>
                                    <p:animEffect transition="in" filter="fade">
                                      <p:cBhvr>
                                        <p:cTn id="21" dur="2000"/>
                                        <p:tgtEl>
                                          <p:spTgt spid="40964">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5122" name="Group 3"/>
          <p:cNvGrpSpPr>
            <a:grpSpLocks/>
          </p:cNvGrpSpPr>
          <p:nvPr/>
        </p:nvGrpSpPr>
        <p:grpSpPr bwMode="auto">
          <a:xfrm>
            <a:off x="0" y="0"/>
            <a:ext cx="9144000" cy="1524000"/>
            <a:chOff x="0" y="0"/>
            <a:chExt cx="9144000" cy="1524000"/>
          </a:xfrm>
        </p:grpSpPr>
        <p:sp>
          <p:nvSpPr>
            <p:cNvPr id="5" name="Rectangle 4"/>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chemeClr val="bg1"/>
                </a:solidFill>
                <a:latin typeface="Palatino Linotype" pitchFamily="18" charset="0"/>
              </a:rPr>
              <a:t>What is in the New Roman Missal?</a:t>
            </a:r>
            <a:endParaRPr lang="en-US" dirty="0">
              <a:solidFill>
                <a:schemeClr val="bg1"/>
              </a:solidFill>
              <a:latin typeface="Palatino Linotype" pitchFamily="18" charset="0"/>
            </a:endParaRPr>
          </a:p>
        </p:txBody>
      </p:sp>
      <p:sp>
        <p:nvSpPr>
          <p:cNvPr id="5124" name="Content Placeholder 2"/>
          <p:cNvSpPr>
            <a:spLocks noGrp="1"/>
          </p:cNvSpPr>
          <p:nvPr>
            <p:ph idx="1"/>
          </p:nvPr>
        </p:nvSpPr>
        <p:spPr/>
        <p:txBody>
          <a:bodyPr/>
          <a:lstStyle/>
          <a:p>
            <a:pPr eaLnBrk="1" hangingPunct="1"/>
            <a:r>
              <a:rPr lang="en-US" smtClean="0"/>
              <a:t>The prayers and instructions in </a:t>
            </a:r>
            <a:r>
              <a:rPr lang="en-US" i="1" smtClean="0"/>
              <a:t>The Roman Missal </a:t>
            </a:r>
            <a:r>
              <a:rPr lang="en-US" smtClean="0"/>
              <a:t>have not changed, but the translation has changed. </a:t>
            </a:r>
          </a:p>
          <a:p>
            <a:pPr eaLnBrk="1" hangingPunct="1"/>
            <a:r>
              <a:rPr lang="en-US" smtClean="0"/>
              <a:t>The new translations are: </a:t>
            </a:r>
          </a:p>
          <a:p>
            <a:pPr lvl="1" eaLnBrk="1" hangingPunct="1"/>
            <a:r>
              <a:rPr lang="en-US" smtClean="0"/>
              <a:t>more literal</a:t>
            </a:r>
          </a:p>
          <a:p>
            <a:pPr lvl="1" eaLnBrk="1" hangingPunct="1"/>
            <a:r>
              <a:rPr lang="en-US" smtClean="0"/>
              <a:t>more Biblical </a:t>
            </a:r>
          </a:p>
          <a:p>
            <a:pPr lvl="1" eaLnBrk="1" hangingPunct="1"/>
            <a:r>
              <a:rPr lang="en-US" smtClean="0"/>
              <a:t>usually longer </a:t>
            </a:r>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6146" name="Group 3"/>
          <p:cNvGrpSpPr>
            <a:grpSpLocks/>
          </p:cNvGrpSpPr>
          <p:nvPr/>
        </p:nvGrpSpPr>
        <p:grpSpPr bwMode="auto">
          <a:xfrm>
            <a:off x="0" y="0"/>
            <a:ext cx="9144000" cy="1524000"/>
            <a:chOff x="0" y="0"/>
            <a:chExt cx="9144000" cy="1524000"/>
          </a:xfrm>
        </p:grpSpPr>
        <p:sp>
          <p:nvSpPr>
            <p:cNvPr id="5" name="Rectangle 4"/>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6" name="Rectangle 5"/>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2" name="Title 1"/>
          <p:cNvSpPr>
            <a:spLocks noGrp="1"/>
          </p:cNvSpPr>
          <p:nvPr>
            <p:ph type="title"/>
          </p:nvPr>
        </p:nvSpPr>
        <p:spPr/>
        <p:txBody>
          <a:bodyPr rtlCol="0">
            <a:normAutofit fontScale="90000"/>
          </a:bodyPr>
          <a:lstStyle/>
          <a:p>
            <a:pPr eaLnBrk="1" fontAlgn="auto" hangingPunct="1">
              <a:spcAft>
                <a:spcPts val="0"/>
              </a:spcAft>
              <a:defRPr/>
            </a:pPr>
            <a:r>
              <a:rPr lang="en-US" dirty="0" smtClean="0">
                <a:solidFill>
                  <a:schemeClr val="bg1"/>
                </a:solidFill>
                <a:latin typeface="Palatino Linotype" pitchFamily="18" charset="0"/>
              </a:rPr>
              <a:t>What has changed for the priest? </a:t>
            </a:r>
            <a:endParaRPr lang="en-US" dirty="0">
              <a:solidFill>
                <a:schemeClr val="bg1"/>
              </a:solidFill>
              <a:latin typeface="Palatino Linotype" pitchFamily="18" charset="0"/>
            </a:endParaRPr>
          </a:p>
        </p:txBody>
      </p:sp>
      <p:sp>
        <p:nvSpPr>
          <p:cNvPr id="3" name="Content Placeholder 2"/>
          <p:cNvSpPr>
            <a:spLocks noGrp="1"/>
          </p:cNvSpPr>
          <p:nvPr>
            <p:ph idx="1"/>
          </p:nvPr>
        </p:nvSpPr>
        <p:spPr/>
        <p:txBody>
          <a:bodyPr rtlCol="0">
            <a:normAutofit fontScale="77500" lnSpcReduction="20000"/>
          </a:bodyPr>
          <a:lstStyle/>
          <a:p>
            <a:pPr eaLnBrk="1" fontAlgn="auto" hangingPunct="1">
              <a:spcAft>
                <a:spcPts val="0"/>
              </a:spcAft>
              <a:buFont typeface="Arial" pitchFamily="34" charset="0"/>
              <a:buChar char="•"/>
              <a:defRPr/>
            </a:pPr>
            <a:r>
              <a:rPr lang="en-US" dirty="0" smtClean="0"/>
              <a:t>Prayers we hear: </a:t>
            </a:r>
          </a:p>
          <a:p>
            <a:pPr lvl="1" eaLnBrk="1" fontAlgn="auto" hangingPunct="1">
              <a:spcAft>
                <a:spcPts val="0"/>
              </a:spcAft>
              <a:buFont typeface="Arial" pitchFamily="34" charset="0"/>
              <a:buChar char="–"/>
              <a:defRPr/>
            </a:pPr>
            <a:r>
              <a:rPr lang="en-US" dirty="0" smtClean="0"/>
              <a:t>Opening Prayers (Collect) </a:t>
            </a:r>
          </a:p>
          <a:p>
            <a:pPr lvl="1" eaLnBrk="1" fontAlgn="auto" hangingPunct="1">
              <a:spcAft>
                <a:spcPts val="0"/>
              </a:spcAft>
              <a:buFont typeface="Arial" pitchFamily="34" charset="0"/>
              <a:buChar char="–"/>
              <a:defRPr/>
            </a:pPr>
            <a:r>
              <a:rPr lang="en-US" dirty="0" smtClean="0"/>
              <a:t>Greeting</a:t>
            </a:r>
          </a:p>
          <a:p>
            <a:pPr lvl="1" eaLnBrk="1" fontAlgn="auto" hangingPunct="1">
              <a:spcAft>
                <a:spcPts val="0"/>
              </a:spcAft>
              <a:buFont typeface="Arial" pitchFamily="34" charset="0"/>
              <a:buChar char="–"/>
              <a:defRPr/>
            </a:pPr>
            <a:r>
              <a:rPr lang="en-US" dirty="0" smtClean="0"/>
              <a:t>Penitential Act </a:t>
            </a:r>
          </a:p>
          <a:p>
            <a:pPr lvl="1" eaLnBrk="1" fontAlgn="auto" hangingPunct="1">
              <a:spcAft>
                <a:spcPts val="0"/>
              </a:spcAft>
              <a:buFont typeface="Arial" pitchFamily="34" charset="0"/>
              <a:buChar char="–"/>
              <a:defRPr/>
            </a:pPr>
            <a:r>
              <a:rPr lang="en-US" dirty="0" smtClean="0"/>
              <a:t>Preparations of the Gifts </a:t>
            </a:r>
          </a:p>
          <a:p>
            <a:pPr lvl="1" eaLnBrk="1" fontAlgn="auto" hangingPunct="1">
              <a:spcAft>
                <a:spcPts val="0"/>
              </a:spcAft>
              <a:buFont typeface="Arial" pitchFamily="34" charset="0"/>
              <a:buChar char="–"/>
              <a:defRPr/>
            </a:pPr>
            <a:r>
              <a:rPr lang="en-US" dirty="0" smtClean="0"/>
              <a:t>Eucharistic Prayers</a:t>
            </a:r>
          </a:p>
          <a:p>
            <a:pPr lvl="1" eaLnBrk="1" fontAlgn="auto" hangingPunct="1">
              <a:spcAft>
                <a:spcPts val="0"/>
              </a:spcAft>
              <a:buFont typeface="Arial" pitchFamily="34" charset="0"/>
              <a:buChar char="–"/>
              <a:defRPr/>
            </a:pPr>
            <a:r>
              <a:rPr lang="en-US" dirty="0" smtClean="0"/>
              <a:t>Communion Rite</a:t>
            </a:r>
          </a:p>
          <a:p>
            <a:pPr lvl="1" eaLnBrk="1" fontAlgn="auto" hangingPunct="1">
              <a:spcAft>
                <a:spcPts val="0"/>
              </a:spcAft>
              <a:buFont typeface="Arial" pitchFamily="34" charset="0"/>
              <a:buChar char="–"/>
              <a:defRPr/>
            </a:pPr>
            <a:r>
              <a:rPr lang="en-US" dirty="0" smtClean="0"/>
              <a:t>Dismissal </a:t>
            </a:r>
          </a:p>
          <a:p>
            <a:pPr eaLnBrk="1" fontAlgn="auto" hangingPunct="1">
              <a:spcAft>
                <a:spcPts val="0"/>
              </a:spcAft>
              <a:buFont typeface="Arial" pitchFamily="34" charset="0"/>
              <a:buChar char="•"/>
              <a:defRPr/>
            </a:pPr>
            <a:r>
              <a:rPr lang="en-US" dirty="0" smtClean="0"/>
              <a:t>Prayers we do not hear: </a:t>
            </a:r>
          </a:p>
          <a:p>
            <a:pPr lvl="1" eaLnBrk="1" fontAlgn="auto" hangingPunct="1">
              <a:spcAft>
                <a:spcPts val="0"/>
              </a:spcAft>
              <a:buFont typeface="Arial" pitchFamily="34" charset="0"/>
              <a:buChar char="–"/>
              <a:defRPr/>
            </a:pPr>
            <a:r>
              <a:rPr lang="en-US" dirty="0" smtClean="0"/>
              <a:t>Prayers before and after the Gospel </a:t>
            </a:r>
          </a:p>
          <a:p>
            <a:pPr lvl="1" eaLnBrk="1" fontAlgn="auto" hangingPunct="1">
              <a:spcAft>
                <a:spcPts val="0"/>
              </a:spcAft>
              <a:buFont typeface="Arial" pitchFamily="34" charset="0"/>
              <a:buChar char="–"/>
              <a:defRPr/>
            </a:pPr>
            <a:r>
              <a:rPr lang="en-US" dirty="0" smtClean="0"/>
              <a:t>Preparation of the Gifts </a:t>
            </a:r>
          </a:p>
          <a:p>
            <a:pPr lvl="1" eaLnBrk="1" fontAlgn="auto" hangingPunct="1">
              <a:spcAft>
                <a:spcPts val="0"/>
              </a:spcAft>
              <a:buFont typeface="Arial" pitchFamily="34" charset="0"/>
              <a:buChar char="–"/>
              <a:defRPr/>
            </a:pPr>
            <a:r>
              <a:rPr lang="en-US" dirty="0" smtClean="0"/>
              <a:t>Eucharistic Prayers </a:t>
            </a:r>
          </a:p>
          <a:p>
            <a:pPr lvl="1" eaLnBrk="1" fontAlgn="auto" hangingPunct="1">
              <a:spcAft>
                <a:spcPts val="0"/>
              </a:spcAft>
              <a:buFont typeface="Arial" pitchFamily="34" charset="0"/>
              <a:buChar char="–"/>
              <a:defRPr/>
            </a:pPr>
            <a:r>
              <a:rPr lang="en-US" dirty="0" smtClean="0"/>
              <a:t>Communion Rite</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7170"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7171"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4821232"/>
        </p:xfrm>
        <a:graphic>
          <a:graphicData uri="http://schemas.openxmlformats.org/drawingml/2006/table">
            <a:tbl>
              <a:tblPr firstRow="1" bandRow="1">
                <a:tableStyleId>{5940675A-B579-460E-94D1-54222C63F5DA}</a:tableStyleId>
              </a:tblPr>
              <a:tblGrid>
                <a:gridCol w="2743200"/>
                <a:gridCol w="2743200"/>
                <a:gridCol w="2743200"/>
              </a:tblGrid>
              <a:tr h="370864">
                <a:tc>
                  <a:txBody>
                    <a:bodyPr/>
                    <a:lstStyle/>
                    <a:p>
                      <a:r>
                        <a:rPr lang="en-US" sz="1800" b="1" dirty="0" smtClean="0"/>
                        <a:t>Part of the Mass</a:t>
                      </a:r>
                      <a:endParaRPr lang="en-US" sz="1800" b="1" dirty="0"/>
                    </a:p>
                  </a:txBody>
                  <a:tcPr marT="45723" marB="45723"/>
                </a:tc>
                <a:tc>
                  <a:txBody>
                    <a:bodyPr/>
                    <a:lstStyle/>
                    <a:p>
                      <a:r>
                        <a:rPr lang="en-US" sz="1800" b="1" dirty="0" smtClean="0"/>
                        <a:t>Former Roman Missal</a:t>
                      </a:r>
                      <a:endParaRPr lang="en-US" sz="1800" b="1" dirty="0"/>
                    </a:p>
                  </a:txBody>
                  <a:tcPr marT="45723" marB="45723"/>
                </a:tc>
                <a:tc>
                  <a:txBody>
                    <a:bodyPr/>
                    <a:lstStyle/>
                    <a:p>
                      <a:r>
                        <a:rPr lang="en-US" sz="1800" b="1" dirty="0" smtClean="0"/>
                        <a:t>New Roman Missal</a:t>
                      </a:r>
                      <a:endParaRPr lang="en-US" sz="1800" b="1" dirty="0"/>
                    </a:p>
                  </a:txBody>
                  <a:tcPr marT="45723" marB="45723"/>
                </a:tc>
              </a:tr>
              <a:tr h="370864">
                <a:tc>
                  <a:txBody>
                    <a:bodyPr/>
                    <a:lstStyle/>
                    <a:p>
                      <a:r>
                        <a:rPr lang="en-US" sz="1800" dirty="0" smtClean="0"/>
                        <a:t>Greeting</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r h="370864">
                <a:tc>
                  <a:txBody>
                    <a:bodyPr/>
                    <a:lstStyle/>
                    <a:p>
                      <a:r>
                        <a:rPr lang="en-US" sz="1800" dirty="0" smtClean="0"/>
                        <a:t>Penitential</a:t>
                      </a:r>
                      <a:r>
                        <a:rPr lang="en-US" sz="1800" baseline="0" dirty="0" smtClean="0"/>
                        <a:t> Act</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r h="370864">
                <a:tc>
                  <a:txBody>
                    <a:bodyPr/>
                    <a:lstStyle/>
                    <a:p>
                      <a:r>
                        <a:rPr lang="en-US" sz="1800" dirty="0" smtClean="0"/>
                        <a:t>Gloria</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r h="370864">
                <a:tc>
                  <a:txBody>
                    <a:bodyPr/>
                    <a:lstStyle/>
                    <a:p>
                      <a:r>
                        <a:rPr lang="en-US" sz="1800" dirty="0" smtClean="0"/>
                        <a:t>Nicene Creed</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r h="370864">
                <a:tc>
                  <a:txBody>
                    <a:bodyPr/>
                    <a:lstStyle/>
                    <a:p>
                      <a:r>
                        <a:rPr lang="en-US" sz="1800" dirty="0" smtClean="0"/>
                        <a:t>Apostles Creed</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r h="370864">
                <a:tc>
                  <a:txBody>
                    <a:bodyPr/>
                    <a:lstStyle/>
                    <a:p>
                      <a:r>
                        <a:rPr lang="en-US" sz="1800" dirty="0" smtClean="0"/>
                        <a:t>Invitation to Prayer</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r h="370864">
                <a:tc>
                  <a:txBody>
                    <a:bodyPr/>
                    <a:lstStyle/>
                    <a:p>
                      <a:r>
                        <a:rPr lang="en-US" sz="1800" dirty="0" smtClean="0"/>
                        <a:t>Preface Dialogue</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r h="370864">
                <a:tc>
                  <a:txBody>
                    <a:bodyPr/>
                    <a:lstStyle/>
                    <a:p>
                      <a:r>
                        <a:rPr lang="en-US" sz="1800" dirty="0" smtClean="0"/>
                        <a:t>Sanctus (Holy, Holy,</a:t>
                      </a:r>
                      <a:r>
                        <a:rPr lang="en-US" sz="1800" baseline="0" dirty="0" smtClean="0"/>
                        <a:t> Holy) </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r h="370864">
                <a:tc>
                  <a:txBody>
                    <a:bodyPr/>
                    <a:lstStyle/>
                    <a:p>
                      <a:r>
                        <a:rPr lang="en-US" sz="1800" dirty="0" smtClean="0"/>
                        <a:t>Mystery of</a:t>
                      </a:r>
                      <a:r>
                        <a:rPr lang="en-US" sz="1800" baseline="0" dirty="0" smtClean="0"/>
                        <a:t> Faith</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r h="370864">
                <a:tc>
                  <a:txBody>
                    <a:bodyPr/>
                    <a:lstStyle/>
                    <a:p>
                      <a:r>
                        <a:rPr lang="en-US" sz="1800" dirty="0" smtClean="0"/>
                        <a:t>Sign of Peace</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r h="370864">
                <a:tc>
                  <a:txBody>
                    <a:bodyPr/>
                    <a:lstStyle/>
                    <a:p>
                      <a:r>
                        <a:rPr lang="en-US" sz="1800" dirty="0" smtClean="0"/>
                        <a:t>Invitation to Communion</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r h="370864">
                <a:tc>
                  <a:txBody>
                    <a:bodyPr/>
                    <a:lstStyle/>
                    <a:p>
                      <a:r>
                        <a:rPr lang="en-US" sz="1800" dirty="0" smtClean="0"/>
                        <a:t>Concluding Rites</a:t>
                      </a:r>
                      <a:endParaRPr lang="en-US" sz="1800" dirty="0"/>
                    </a:p>
                  </a:txBody>
                  <a:tcPr marT="45723" marB="45723"/>
                </a:tc>
                <a:tc>
                  <a:txBody>
                    <a:bodyPr/>
                    <a:lstStyle/>
                    <a:p>
                      <a:endParaRPr lang="en-US" sz="1800" dirty="0"/>
                    </a:p>
                  </a:txBody>
                  <a:tcPr marT="45723" marB="45723"/>
                </a:tc>
                <a:tc>
                  <a:txBody>
                    <a:bodyPr/>
                    <a:lstStyle/>
                    <a:p>
                      <a:endParaRPr lang="en-US" sz="1800" dirty="0">
                        <a:solidFill>
                          <a:srgbClr val="FF0000"/>
                        </a:solidFill>
                      </a:endParaRPr>
                    </a:p>
                  </a:txBody>
                  <a:tcPr marT="45723" marB="45723"/>
                </a:tc>
              </a:tr>
            </a:tbl>
          </a:graphicData>
        </a:graphic>
      </p:graphicFrame>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8194" name="Group 4"/>
          <p:cNvGrpSpPr>
            <a:grpSpLocks/>
          </p:cNvGrpSpPr>
          <p:nvPr/>
        </p:nvGrpSpPr>
        <p:grpSpPr bwMode="auto">
          <a:xfrm>
            <a:off x="0" y="0"/>
            <a:ext cx="9144000" cy="1524000"/>
            <a:chOff x="0" y="0"/>
            <a:chExt cx="9144000" cy="1524000"/>
          </a:xfrm>
        </p:grpSpPr>
        <p:sp>
          <p:nvSpPr>
            <p:cNvPr id="6" name="Rectangle 5"/>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7" name="Rectangle 6"/>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8195" name="Title 1"/>
          <p:cNvSpPr>
            <a:spLocks noGrp="1"/>
          </p:cNvSpPr>
          <p:nvPr>
            <p:ph type="title"/>
          </p:nvPr>
        </p:nvSpPr>
        <p:spPr/>
        <p:txBody>
          <a:bodyPr/>
          <a:lstStyle/>
          <a:p>
            <a:pPr eaLnBrk="1" hangingPunct="1"/>
            <a:r>
              <a:rPr lang="en-US" smtClean="0">
                <a:solidFill>
                  <a:schemeClr val="bg1"/>
                </a:solidFill>
                <a:latin typeface="Palatino Linotype" pitchFamily="18" charset="0"/>
              </a:rPr>
              <a:t>The New People’s Parts</a:t>
            </a:r>
          </a:p>
        </p:txBody>
      </p:sp>
      <p:graphicFrame>
        <p:nvGraphicFramePr>
          <p:cNvPr id="4" name="Content Placeholder 3"/>
          <p:cNvGraphicFramePr>
            <a:graphicFrameLocks noGrp="1"/>
          </p:cNvGraphicFramePr>
          <p:nvPr>
            <p:ph idx="1"/>
          </p:nvPr>
        </p:nvGraphicFramePr>
        <p:xfrm>
          <a:off x="457200" y="1600200"/>
          <a:ext cx="8229600" cy="4821232"/>
        </p:xfrm>
        <a:graphic>
          <a:graphicData uri="http://schemas.openxmlformats.org/drawingml/2006/table">
            <a:tbl>
              <a:tblPr firstRow="1" bandRow="1">
                <a:tableStyleId>{5940675A-B579-460E-94D1-54222C63F5DA}</a:tableStyleId>
              </a:tblPr>
              <a:tblGrid>
                <a:gridCol w="2743200"/>
                <a:gridCol w="2743200"/>
                <a:gridCol w="2743200"/>
              </a:tblGrid>
              <a:tr h="370864">
                <a:tc>
                  <a:txBody>
                    <a:bodyPr/>
                    <a:lstStyle/>
                    <a:p>
                      <a:r>
                        <a:rPr lang="en-US" sz="1800" b="1" dirty="0" smtClean="0"/>
                        <a:t>Part of the Mass</a:t>
                      </a:r>
                      <a:endParaRPr lang="en-US" sz="1800" b="1" dirty="0"/>
                    </a:p>
                  </a:txBody>
                  <a:tcPr marT="45723" marB="45723"/>
                </a:tc>
                <a:tc>
                  <a:txBody>
                    <a:bodyPr/>
                    <a:lstStyle/>
                    <a:p>
                      <a:r>
                        <a:rPr lang="en-US" sz="1800" b="1" dirty="0" smtClean="0"/>
                        <a:t>Former Roman Missal</a:t>
                      </a:r>
                      <a:endParaRPr lang="en-US" sz="1800" b="1" dirty="0"/>
                    </a:p>
                  </a:txBody>
                  <a:tcPr marT="45723" marB="45723"/>
                </a:tc>
                <a:tc>
                  <a:txBody>
                    <a:bodyPr/>
                    <a:lstStyle/>
                    <a:p>
                      <a:r>
                        <a:rPr lang="en-US" sz="1800" b="1" dirty="0" smtClean="0"/>
                        <a:t>New Roman Missal</a:t>
                      </a:r>
                      <a:endParaRPr lang="en-US" sz="1800" b="1" dirty="0"/>
                    </a:p>
                  </a:txBody>
                  <a:tcPr marT="45723" marB="45723"/>
                </a:tc>
              </a:tr>
              <a:tr h="370864">
                <a:tc>
                  <a:txBody>
                    <a:bodyPr/>
                    <a:lstStyle/>
                    <a:p>
                      <a:r>
                        <a:rPr lang="en-US" sz="1800" b="1" dirty="0" smtClean="0"/>
                        <a:t>Greeting</a:t>
                      </a:r>
                      <a:endParaRPr lang="en-US" sz="1800" b="1" dirty="0"/>
                    </a:p>
                  </a:txBody>
                  <a:tcPr marT="45723" marB="45723"/>
                </a:tc>
                <a:tc>
                  <a:txBody>
                    <a:bodyPr/>
                    <a:lstStyle/>
                    <a:p>
                      <a:r>
                        <a:rPr lang="en-US" sz="1800" b="1" dirty="0" smtClean="0"/>
                        <a:t>And also with you. </a:t>
                      </a:r>
                      <a:endParaRPr lang="en-US" sz="1800" b="1" dirty="0"/>
                    </a:p>
                  </a:txBody>
                  <a:tcPr marT="45723" marB="45723"/>
                </a:tc>
                <a:tc>
                  <a:txBody>
                    <a:bodyPr/>
                    <a:lstStyle/>
                    <a:p>
                      <a:r>
                        <a:rPr lang="en-US" sz="1800" b="1" dirty="0" smtClean="0">
                          <a:solidFill>
                            <a:srgbClr val="FF0000"/>
                          </a:solidFill>
                        </a:rPr>
                        <a:t>And with your spirit. </a:t>
                      </a:r>
                      <a:endParaRPr lang="en-US" sz="1800" b="1" dirty="0">
                        <a:solidFill>
                          <a:srgbClr val="FF0000"/>
                        </a:solidFill>
                      </a:endParaRPr>
                    </a:p>
                  </a:txBody>
                  <a:tcPr marT="45723" marB="45723"/>
                </a:tc>
              </a:tr>
              <a:tr h="370864">
                <a:tc>
                  <a:txBody>
                    <a:bodyPr/>
                    <a:lstStyle/>
                    <a:p>
                      <a:r>
                        <a:rPr lang="en-US" sz="1800" dirty="0" smtClean="0"/>
                        <a:t>Penitential</a:t>
                      </a:r>
                      <a:r>
                        <a:rPr lang="en-US" sz="1800" baseline="0" dirty="0" smtClean="0"/>
                        <a:t> Act</a:t>
                      </a:r>
                      <a:endParaRPr lang="en-US" sz="1800" dirty="0"/>
                    </a:p>
                  </a:txBody>
                  <a:tcPr marT="45723" marB="45723"/>
                </a:tc>
                <a:tc>
                  <a:txBody>
                    <a:bodyPr/>
                    <a:lstStyle/>
                    <a:p>
                      <a:endParaRPr lang="en-US" sz="1800" dirty="0"/>
                    </a:p>
                  </a:txBody>
                  <a:tcPr marT="45723" marB="45723"/>
                </a:tc>
                <a:tc>
                  <a:txBody>
                    <a:bodyPr/>
                    <a:lstStyle/>
                    <a:p>
                      <a:endParaRPr lang="en-US" sz="1800" dirty="0"/>
                    </a:p>
                  </a:txBody>
                  <a:tcPr marT="45723" marB="45723"/>
                </a:tc>
              </a:tr>
              <a:tr h="370864">
                <a:tc>
                  <a:txBody>
                    <a:bodyPr/>
                    <a:lstStyle/>
                    <a:p>
                      <a:r>
                        <a:rPr lang="en-US" sz="1800" dirty="0" smtClean="0"/>
                        <a:t>Gloria</a:t>
                      </a:r>
                      <a:endParaRPr lang="en-US" sz="1800" dirty="0"/>
                    </a:p>
                  </a:txBody>
                  <a:tcPr marT="45723" marB="45723"/>
                </a:tc>
                <a:tc>
                  <a:txBody>
                    <a:bodyPr/>
                    <a:lstStyle/>
                    <a:p>
                      <a:endParaRPr lang="en-US" sz="1800" dirty="0"/>
                    </a:p>
                  </a:txBody>
                  <a:tcPr marT="45723" marB="45723"/>
                </a:tc>
                <a:tc>
                  <a:txBody>
                    <a:bodyPr/>
                    <a:lstStyle/>
                    <a:p>
                      <a:endParaRPr lang="en-US" sz="1800" dirty="0"/>
                    </a:p>
                  </a:txBody>
                  <a:tcPr marT="45723" marB="45723"/>
                </a:tc>
              </a:tr>
              <a:tr h="370864">
                <a:tc>
                  <a:txBody>
                    <a:bodyPr/>
                    <a:lstStyle/>
                    <a:p>
                      <a:r>
                        <a:rPr lang="en-US" sz="1800" dirty="0" smtClean="0"/>
                        <a:t>Nicene Creed</a:t>
                      </a:r>
                      <a:endParaRPr lang="en-US" sz="1800" dirty="0"/>
                    </a:p>
                  </a:txBody>
                  <a:tcPr marT="45723" marB="45723"/>
                </a:tc>
                <a:tc>
                  <a:txBody>
                    <a:bodyPr/>
                    <a:lstStyle/>
                    <a:p>
                      <a:endParaRPr lang="en-US" sz="1800" dirty="0"/>
                    </a:p>
                  </a:txBody>
                  <a:tcPr marT="45723" marB="45723"/>
                </a:tc>
                <a:tc>
                  <a:txBody>
                    <a:bodyPr/>
                    <a:lstStyle/>
                    <a:p>
                      <a:endParaRPr lang="en-US" sz="1800" dirty="0"/>
                    </a:p>
                  </a:txBody>
                  <a:tcPr marT="45723" marB="45723"/>
                </a:tc>
              </a:tr>
              <a:tr h="370864">
                <a:tc>
                  <a:txBody>
                    <a:bodyPr/>
                    <a:lstStyle/>
                    <a:p>
                      <a:r>
                        <a:rPr lang="en-US" sz="1800" dirty="0" smtClean="0"/>
                        <a:t>Apostles Creed</a:t>
                      </a:r>
                      <a:endParaRPr lang="en-US" sz="1800" dirty="0"/>
                    </a:p>
                  </a:txBody>
                  <a:tcPr marT="45723" marB="45723"/>
                </a:tc>
                <a:tc>
                  <a:txBody>
                    <a:bodyPr/>
                    <a:lstStyle/>
                    <a:p>
                      <a:endParaRPr lang="en-US" sz="1800" dirty="0"/>
                    </a:p>
                  </a:txBody>
                  <a:tcPr marT="45723" marB="45723"/>
                </a:tc>
                <a:tc>
                  <a:txBody>
                    <a:bodyPr/>
                    <a:lstStyle/>
                    <a:p>
                      <a:endParaRPr lang="en-US" sz="1800" dirty="0"/>
                    </a:p>
                  </a:txBody>
                  <a:tcPr marT="45723" marB="45723"/>
                </a:tc>
              </a:tr>
              <a:tr h="370864">
                <a:tc>
                  <a:txBody>
                    <a:bodyPr/>
                    <a:lstStyle/>
                    <a:p>
                      <a:r>
                        <a:rPr lang="en-US" sz="1800" dirty="0" smtClean="0"/>
                        <a:t>Invitation to Prayer</a:t>
                      </a:r>
                      <a:endParaRPr lang="en-US" sz="1800" dirty="0"/>
                    </a:p>
                  </a:txBody>
                  <a:tcPr marT="45723" marB="45723"/>
                </a:tc>
                <a:tc>
                  <a:txBody>
                    <a:bodyPr/>
                    <a:lstStyle/>
                    <a:p>
                      <a:endParaRPr lang="en-US" sz="1800" dirty="0"/>
                    </a:p>
                  </a:txBody>
                  <a:tcPr marT="45723" marB="45723"/>
                </a:tc>
                <a:tc>
                  <a:txBody>
                    <a:bodyPr/>
                    <a:lstStyle/>
                    <a:p>
                      <a:endParaRPr lang="en-US" sz="1800" dirty="0"/>
                    </a:p>
                  </a:txBody>
                  <a:tcPr marT="45723" marB="45723"/>
                </a:tc>
              </a:tr>
              <a:tr h="370864">
                <a:tc>
                  <a:txBody>
                    <a:bodyPr/>
                    <a:lstStyle/>
                    <a:p>
                      <a:r>
                        <a:rPr lang="en-US" sz="1800" b="1" dirty="0" smtClean="0"/>
                        <a:t>Preface Dialogue</a:t>
                      </a:r>
                      <a:endParaRPr lang="en-US" sz="1800" b="1" dirty="0"/>
                    </a:p>
                  </a:txBody>
                  <a:tcPr marT="45723" marB="45723"/>
                </a:tc>
                <a:tc>
                  <a:txBody>
                    <a:bodyPr/>
                    <a:lstStyle/>
                    <a:p>
                      <a:r>
                        <a:rPr lang="en-US" sz="1800" b="1" dirty="0" smtClean="0"/>
                        <a:t>And also with you. </a:t>
                      </a:r>
                    </a:p>
                  </a:txBody>
                  <a:tcPr marT="45723" marB="45723"/>
                </a:tc>
                <a:tc>
                  <a:txBody>
                    <a:bodyPr/>
                    <a:lstStyle/>
                    <a:p>
                      <a:r>
                        <a:rPr lang="en-US" sz="1800" b="1" dirty="0" smtClean="0">
                          <a:solidFill>
                            <a:srgbClr val="FF0000"/>
                          </a:solidFill>
                        </a:rPr>
                        <a:t>And with your spirit.</a:t>
                      </a:r>
                    </a:p>
                  </a:txBody>
                  <a:tcPr marT="45723" marB="45723"/>
                </a:tc>
              </a:tr>
              <a:tr h="370864">
                <a:tc>
                  <a:txBody>
                    <a:bodyPr/>
                    <a:lstStyle/>
                    <a:p>
                      <a:r>
                        <a:rPr lang="en-US" sz="1800" dirty="0" smtClean="0"/>
                        <a:t>Sanctus (Holy, Holy,</a:t>
                      </a:r>
                      <a:r>
                        <a:rPr lang="en-US" sz="1800" baseline="0" dirty="0" smtClean="0"/>
                        <a:t> Holy) </a:t>
                      </a:r>
                      <a:endParaRPr lang="en-US" sz="1800" dirty="0"/>
                    </a:p>
                  </a:txBody>
                  <a:tcPr marT="45723" marB="45723"/>
                </a:tc>
                <a:tc>
                  <a:txBody>
                    <a:bodyPr/>
                    <a:lstStyle/>
                    <a:p>
                      <a:endParaRPr lang="en-US" sz="1800" dirty="0"/>
                    </a:p>
                  </a:txBody>
                  <a:tcPr marT="45723" marB="45723"/>
                </a:tc>
                <a:tc>
                  <a:txBody>
                    <a:bodyPr/>
                    <a:lstStyle/>
                    <a:p>
                      <a:endParaRPr lang="en-US" sz="1800" dirty="0"/>
                    </a:p>
                  </a:txBody>
                  <a:tcPr marT="45723" marB="45723"/>
                </a:tc>
              </a:tr>
              <a:tr h="370864">
                <a:tc>
                  <a:txBody>
                    <a:bodyPr/>
                    <a:lstStyle/>
                    <a:p>
                      <a:r>
                        <a:rPr lang="en-US" sz="1800" dirty="0" smtClean="0"/>
                        <a:t>Mystery of</a:t>
                      </a:r>
                      <a:r>
                        <a:rPr lang="en-US" sz="1800" baseline="0" dirty="0" smtClean="0"/>
                        <a:t> Faith</a:t>
                      </a:r>
                      <a:endParaRPr lang="en-US" sz="1800" dirty="0"/>
                    </a:p>
                  </a:txBody>
                  <a:tcPr marT="45723" marB="45723"/>
                </a:tc>
                <a:tc>
                  <a:txBody>
                    <a:bodyPr/>
                    <a:lstStyle/>
                    <a:p>
                      <a:endParaRPr lang="en-US" sz="1800" dirty="0"/>
                    </a:p>
                  </a:txBody>
                  <a:tcPr marT="45723" marB="45723"/>
                </a:tc>
                <a:tc>
                  <a:txBody>
                    <a:bodyPr/>
                    <a:lstStyle/>
                    <a:p>
                      <a:endParaRPr lang="en-US" sz="1800" dirty="0"/>
                    </a:p>
                  </a:txBody>
                  <a:tcPr marT="45723" marB="45723"/>
                </a:tc>
              </a:tr>
              <a:tr h="370864">
                <a:tc>
                  <a:txBody>
                    <a:bodyPr/>
                    <a:lstStyle/>
                    <a:p>
                      <a:r>
                        <a:rPr lang="en-US" sz="1800" b="1" dirty="0" smtClean="0"/>
                        <a:t>Sign of Peace</a:t>
                      </a:r>
                      <a:endParaRPr lang="en-US" sz="1800" b="1" dirty="0"/>
                    </a:p>
                  </a:txBody>
                  <a:tcPr marT="45723" marB="45723"/>
                </a:tc>
                <a:tc>
                  <a:txBody>
                    <a:bodyPr/>
                    <a:lstStyle/>
                    <a:p>
                      <a:r>
                        <a:rPr lang="en-US" sz="1800" b="1" dirty="0" smtClean="0"/>
                        <a:t>And also with you. </a:t>
                      </a:r>
                      <a:endParaRPr lang="en-US" sz="1800" b="1" dirty="0"/>
                    </a:p>
                  </a:txBody>
                  <a:tcPr marT="45723" marB="45723"/>
                </a:tc>
                <a:tc>
                  <a:txBody>
                    <a:bodyPr/>
                    <a:lstStyle/>
                    <a:p>
                      <a:r>
                        <a:rPr lang="en-US" sz="1800" b="1" dirty="0" smtClean="0">
                          <a:solidFill>
                            <a:srgbClr val="FF0000"/>
                          </a:solidFill>
                        </a:rPr>
                        <a:t>And with your spirit. </a:t>
                      </a:r>
                      <a:endParaRPr lang="en-US" sz="1800" b="1" dirty="0">
                        <a:solidFill>
                          <a:srgbClr val="FF0000"/>
                        </a:solidFill>
                      </a:endParaRPr>
                    </a:p>
                  </a:txBody>
                  <a:tcPr marT="45723" marB="45723"/>
                </a:tc>
              </a:tr>
              <a:tr h="370864">
                <a:tc>
                  <a:txBody>
                    <a:bodyPr/>
                    <a:lstStyle/>
                    <a:p>
                      <a:r>
                        <a:rPr lang="en-US" sz="1800" dirty="0" smtClean="0"/>
                        <a:t>Invitation to Communion</a:t>
                      </a:r>
                      <a:endParaRPr lang="en-US" sz="1800" dirty="0"/>
                    </a:p>
                  </a:txBody>
                  <a:tcPr marT="45723" marB="45723"/>
                </a:tc>
                <a:tc>
                  <a:txBody>
                    <a:bodyPr/>
                    <a:lstStyle/>
                    <a:p>
                      <a:endParaRPr lang="en-US" sz="1800" dirty="0"/>
                    </a:p>
                  </a:txBody>
                  <a:tcPr marT="45723" marB="45723"/>
                </a:tc>
                <a:tc>
                  <a:txBody>
                    <a:bodyPr/>
                    <a:lstStyle/>
                    <a:p>
                      <a:endParaRPr lang="en-US" sz="1800" dirty="0"/>
                    </a:p>
                  </a:txBody>
                  <a:tcPr marT="45723" marB="45723"/>
                </a:tc>
              </a:tr>
              <a:tr h="370864">
                <a:tc>
                  <a:txBody>
                    <a:bodyPr/>
                    <a:lstStyle/>
                    <a:p>
                      <a:r>
                        <a:rPr lang="en-US" sz="1800" b="1" dirty="0" smtClean="0"/>
                        <a:t>Concluding Rites</a:t>
                      </a:r>
                      <a:endParaRPr lang="en-US" sz="1800" b="1" dirty="0"/>
                    </a:p>
                  </a:txBody>
                  <a:tcPr marT="45723" marB="45723"/>
                </a:tc>
                <a:tc>
                  <a:txBody>
                    <a:bodyPr/>
                    <a:lstStyle/>
                    <a:p>
                      <a:r>
                        <a:rPr lang="en-US" sz="1800" b="1" dirty="0" smtClean="0"/>
                        <a:t>And also with you. </a:t>
                      </a:r>
                      <a:endParaRPr lang="en-US" sz="1800" b="1" dirty="0"/>
                    </a:p>
                  </a:txBody>
                  <a:tcPr marT="45723" marB="45723"/>
                </a:tc>
                <a:tc>
                  <a:txBody>
                    <a:bodyPr/>
                    <a:lstStyle/>
                    <a:p>
                      <a:r>
                        <a:rPr lang="en-US" sz="1800" b="1" dirty="0" smtClean="0">
                          <a:solidFill>
                            <a:srgbClr val="FF0000"/>
                          </a:solidFill>
                        </a:rPr>
                        <a:t>And with your spirit. </a:t>
                      </a:r>
                      <a:endParaRPr lang="en-US" sz="1800" b="1" dirty="0">
                        <a:solidFill>
                          <a:srgbClr val="FF0000"/>
                        </a:solidFill>
                      </a:endParaRPr>
                    </a:p>
                  </a:txBody>
                  <a:tcPr marT="45723" marB="45723"/>
                </a:tc>
              </a:tr>
            </a:tbl>
          </a:graphicData>
        </a:graphic>
      </p:graphicFrame>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9218" name="Group 9"/>
          <p:cNvGrpSpPr>
            <a:grpSpLocks/>
          </p:cNvGrpSpPr>
          <p:nvPr/>
        </p:nvGrpSpPr>
        <p:grpSpPr bwMode="auto">
          <a:xfrm>
            <a:off x="0" y="0"/>
            <a:ext cx="9144000" cy="1524000"/>
            <a:chOff x="0" y="0"/>
            <a:chExt cx="9144000" cy="1524000"/>
          </a:xfrm>
        </p:grpSpPr>
        <p:sp>
          <p:nvSpPr>
            <p:cNvPr id="11" name="Rectangle 10"/>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12" name="Rectangle 11"/>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9219" name="Title 1"/>
          <p:cNvSpPr>
            <a:spLocks noGrp="1"/>
          </p:cNvSpPr>
          <p:nvPr>
            <p:ph type="title"/>
          </p:nvPr>
        </p:nvSpPr>
        <p:spPr/>
        <p:txBody>
          <a:bodyPr/>
          <a:lstStyle/>
          <a:p>
            <a:pPr eaLnBrk="1" hangingPunct="1"/>
            <a:r>
              <a:rPr lang="en-US" b="1" smtClean="0">
                <a:solidFill>
                  <a:schemeClr val="bg1"/>
                </a:solidFill>
                <a:latin typeface="Palatino Linotype" pitchFamily="18" charset="0"/>
              </a:rPr>
              <a:t>“And with your spirit.”</a:t>
            </a:r>
          </a:p>
        </p:txBody>
      </p:sp>
      <p:graphicFrame>
        <p:nvGraphicFramePr>
          <p:cNvPr id="4" name="Content Placeholder 3"/>
          <p:cNvGraphicFramePr>
            <a:graphicFrameLocks noGrp="1"/>
          </p:cNvGraphicFramePr>
          <p:nvPr>
            <p:ph idx="1"/>
          </p:nvPr>
        </p:nvGraphicFramePr>
        <p:xfrm>
          <a:off x="0" y="1600200"/>
          <a:ext cx="9144000" cy="2514600"/>
        </p:xfrm>
        <a:graphic>
          <a:graphicData uri="http://schemas.openxmlformats.org/drawingml/2006/table">
            <a:tbl>
              <a:tblPr firstRow="1" bandRow="1">
                <a:tableStyleId>{2D5ABB26-0587-4C30-8999-92F81FD0307C}</a:tableStyleId>
              </a:tblPr>
              <a:tblGrid>
                <a:gridCol w="3048000"/>
                <a:gridCol w="3048000"/>
                <a:gridCol w="3048000"/>
              </a:tblGrid>
              <a:tr h="838200">
                <a:tc>
                  <a:txBody>
                    <a:bodyPr/>
                    <a:lstStyle/>
                    <a:p>
                      <a:pPr algn="ctr"/>
                      <a:r>
                        <a:rPr lang="en-US" sz="2400" b="1" dirty="0" smtClean="0"/>
                        <a:t>Latin</a:t>
                      </a:r>
                      <a:endParaRPr lang="en-US" sz="2400" b="1" dirty="0"/>
                    </a:p>
                  </a:txBody>
                  <a:tcPr/>
                </a:tc>
                <a:tc>
                  <a:txBody>
                    <a:bodyPr/>
                    <a:lstStyle/>
                    <a:p>
                      <a:pPr algn="ctr"/>
                      <a:r>
                        <a:rPr lang="en-US" sz="2400" b="1" dirty="0" smtClean="0"/>
                        <a:t>1970 Translation</a:t>
                      </a:r>
                      <a:endParaRPr lang="en-US" sz="2400" b="1" dirty="0"/>
                    </a:p>
                  </a:txBody>
                  <a:tcPr/>
                </a:tc>
                <a:tc>
                  <a:txBody>
                    <a:bodyPr/>
                    <a:lstStyle/>
                    <a:p>
                      <a:pPr algn="ctr"/>
                      <a:r>
                        <a:rPr lang="en-US" sz="2400" b="1" dirty="0" smtClean="0"/>
                        <a:t>New Roman Missal</a:t>
                      </a:r>
                      <a:endParaRPr lang="en-US" sz="2400" b="1" dirty="0"/>
                    </a:p>
                  </a:txBody>
                  <a:tcPr/>
                </a:tc>
              </a:tr>
              <a:tr h="838200">
                <a:tc>
                  <a:txBody>
                    <a:bodyPr/>
                    <a:lstStyle/>
                    <a:p>
                      <a:pPr algn="ctr"/>
                      <a:r>
                        <a:rPr lang="en-US" sz="2000" i="1" dirty="0" smtClean="0"/>
                        <a:t>Dominus </a:t>
                      </a:r>
                      <a:r>
                        <a:rPr lang="en-US" sz="2000" i="1" dirty="0" err="1" smtClean="0"/>
                        <a:t>vobiscum</a:t>
                      </a:r>
                      <a:r>
                        <a:rPr lang="en-US" sz="2000" i="1" dirty="0" smtClean="0"/>
                        <a:t>.</a:t>
                      </a:r>
                      <a:endParaRPr lang="en-US" sz="2000" i="1" dirty="0"/>
                    </a:p>
                  </a:txBody>
                  <a:tcPr/>
                </a:tc>
                <a:tc>
                  <a:txBody>
                    <a:bodyPr/>
                    <a:lstStyle/>
                    <a:p>
                      <a:pPr algn="ctr"/>
                      <a:r>
                        <a:rPr lang="en-US" sz="2000" dirty="0" smtClean="0"/>
                        <a:t>The Lord be with you.</a:t>
                      </a:r>
                      <a:endParaRPr lang="en-US" sz="2000" dirty="0"/>
                    </a:p>
                  </a:txBody>
                  <a:tcPr/>
                </a:tc>
                <a:tc>
                  <a:txBody>
                    <a:bodyPr/>
                    <a:lstStyle/>
                    <a:p>
                      <a:pPr algn="ctr"/>
                      <a:r>
                        <a:rPr lang="en-US" sz="2000" dirty="0" smtClean="0"/>
                        <a:t>The Lord be with you. </a:t>
                      </a:r>
                      <a:endParaRPr lang="en-US" sz="2000" dirty="0"/>
                    </a:p>
                  </a:txBody>
                  <a:tcPr/>
                </a:tc>
              </a:tr>
              <a:tr h="838200">
                <a:tc>
                  <a:txBody>
                    <a:bodyPr/>
                    <a:lstStyle/>
                    <a:p>
                      <a:pPr algn="ctr"/>
                      <a:r>
                        <a:rPr lang="en-US" sz="2000" i="1" dirty="0" smtClean="0"/>
                        <a:t>Et cum </a:t>
                      </a:r>
                      <a:r>
                        <a:rPr lang="en-US" sz="2000" i="1" dirty="0" err="1" smtClean="0"/>
                        <a:t>spiritu</a:t>
                      </a:r>
                      <a:r>
                        <a:rPr lang="en-US" sz="2000" i="1" dirty="0" smtClean="0"/>
                        <a:t> </a:t>
                      </a:r>
                      <a:r>
                        <a:rPr lang="en-US" sz="2000" i="1" dirty="0" err="1" smtClean="0"/>
                        <a:t>tuo</a:t>
                      </a:r>
                      <a:r>
                        <a:rPr lang="en-US" sz="2000" i="1" dirty="0" smtClean="0"/>
                        <a:t>.</a:t>
                      </a:r>
                      <a:endParaRPr lang="en-US" sz="2000" i="1" dirty="0"/>
                    </a:p>
                  </a:txBody>
                  <a:tcPr/>
                </a:tc>
                <a:tc>
                  <a:txBody>
                    <a:bodyPr/>
                    <a:lstStyle/>
                    <a:p>
                      <a:pPr algn="ctr"/>
                      <a:r>
                        <a:rPr lang="en-US" sz="2000" dirty="0" smtClean="0"/>
                        <a:t>And also with</a:t>
                      </a:r>
                      <a:r>
                        <a:rPr lang="en-US" sz="2000" baseline="0" dirty="0" smtClean="0"/>
                        <a:t> you. </a:t>
                      </a:r>
                      <a:endParaRPr lang="en-US" sz="2000" dirty="0"/>
                    </a:p>
                  </a:txBody>
                  <a:tcPr/>
                </a:tc>
                <a:tc>
                  <a:txBody>
                    <a:bodyPr/>
                    <a:lstStyle/>
                    <a:p>
                      <a:pPr algn="ctr"/>
                      <a:r>
                        <a:rPr lang="en-US" sz="2000" b="0" dirty="0" smtClean="0">
                          <a:solidFill>
                            <a:srgbClr val="FF0000"/>
                          </a:solidFill>
                        </a:rPr>
                        <a:t>And with your spirit. </a:t>
                      </a:r>
                      <a:endParaRPr lang="en-US" sz="2000" b="0" dirty="0">
                        <a:solidFill>
                          <a:srgbClr val="FF0000"/>
                        </a:solidFill>
                      </a:endParaRPr>
                    </a:p>
                  </a:txBody>
                  <a:tcPr/>
                </a:tc>
              </a:tr>
            </a:tbl>
          </a:graphicData>
        </a:graphic>
      </p:graphicFrame>
      <p:cxnSp>
        <p:nvCxnSpPr>
          <p:cNvPr id="6" name="Straight Arrow Connector 5"/>
          <p:cNvCxnSpPr/>
          <p:nvPr/>
        </p:nvCxnSpPr>
        <p:spPr>
          <a:xfrm rot="5400000" flipH="1" flipV="1">
            <a:off x="723901" y="4457700"/>
            <a:ext cx="1143000" cy="3175"/>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7" name="TextBox 6"/>
          <p:cNvSpPr txBox="1">
            <a:spLocks noChangeArrowheads="1"/>
          </p:cNvSpPr>
          <p:nvPr/>
        </p:nvSpPr>
        <p:spPr bwMode="auto">
          <a:xfrm>
            <a:off x="0" y="5105400"/>
            <a:ext cx="4038600" cy="6461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a:solidFill>
                  <a:srgbClr val="FF0000"/>
                </a:solidFill>
                <a:latin typeface="Calibri" pitchFamily="34" charset="0"/>
              </a:rPr>
              <a:t>This hasn’t changed.</a:t>
            </a:r>
          </a:p>
        </p:txBody>
      </p:sp>
      <p:cxnSp>
        <p:nvCxnSpPr>
          <p:cNvPr id="8" name="Straight Arrow Connector 7"/>
          <p:cNvCxnSpPr/>
          <p:nvPr/>
        </p:nvCxnSpPr>
        <p:spPr>
          <a:xfrm rot="5400000" flipH="1" flipV="1">
            <a:off x="6896894" y="4456906"/>
            <a:ext cx="1143000" cy="1588"/>
          </a:xfrm>
          <a:prstGeom prst="straightConnector1">
            <a:avLst/>
          </a:prstGeom>
          <a:ln w="63500">
            <a:solidFill>
              <a:srgbClr val="FF0000"/>
            </a:solidFill>
            <a:tailEnd type="arrow"/>
          </a:ln>
        </p:spPr>
        <p:style>
          <a:lnRef idx="1">
            <a:schemeClr val="accent1"/>
          </a:lnRef>
          <a:fillRef idx="0">
            <a:schemeClr val="accent1"/>
          </a:fillRef>
          <a:effectRef idx="0">
            <a:schemeClr val="accent1"/>
          </a:effectRef>
          <a:fontRef idx="minor">
            <a:schemeClr val="tx1"/>
          </a:fontRef>
        </p:style>
      </p:cxnSp>
      <p:sp>
        <p:nvSpPr>
          <p:cNvPr id="9" name="TextBox 8"/>
          <p:cNvSpPr txBox="1">
            <a:spLocks noChangeArrowheads="1"/>
          </p:cNvSpPr>
          <p:nvPr/>
        </p:nvSpPr>
        <p:spPr bwMode="auto">
          <a:xfrm>
            <a:off x="5486400" y="5105400"/>
            <a:ext cx="3657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3600">
                <a:solidFill>
                  <a:srgbClr val="FF0000"/>
                </a:solidFill>
                <a:latin typeface="Calibri" pitchFamily="34" charset="0"/>
              </a:rPr>
              <a:t>This is the new, literal translation.</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nodeType="clickEffect">
                                  <p:stCondLst>
                                    <p:cond delay="0"/>
                                  </p:stCondLst>
                                  <p:childTnLst>
                                    <p:set>
                                      <p:cBhvr>
                                        <p:cTn id="6" dur="1" fill="hold">
                                          <p:stCondLst>
                                            <p:cond delay="0"/>
                                          </p:stCondLst>
                                        </p:cTn>
                                        <p:tgtEl>
                                          <p:spTgt spid="6"/>
                                        </p:tgtEl>
                                        <p:attrNameLst>
                                          <p:attrName>style.visibility</p:attrName>
                                        </p:attrNameLst>
                                      </p:cBhvr>
                                      <p:to>
                                        <p:strVal val="visible"/>
                                      </p:to>
                                    </p:set>
                                    <p:animEffect transition="in" filter="fade">
                                      <p:cBhvr>
                                        <p:cTn id="7" dur="2000"/>
                                        <p:tgtEl>
                                          <p:spTgt spid="6"/>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7"/>
                                        </p:tgtEl>
                                        <p:attrNameLst>
                                          <p:attrName>style.visibility</p:attrName>
                                        </p:attrNameLst>
                                      </p:cBhvr>
                                      <p:to>
                                        <p:strVal val="visible"/>
                                      </p:to>
                                    </p:set>
                                    <p:animEffect transition="in" filter="fade">
                                      <p:cBhvr>
                                        <p:cTn id="10" dur="2000"/>
                                        <p:tgtEl>
                                          <p:spTgt spid="7"/>
                                        </p:tgtEl>
                                      </p:cBhvr>
                                    </p:animEffect>
                                  </p:childTnLst>
                                </p:cTn>
                              </p:par>
                            </p:childTnLst>
                          </p:cTn>
                        </p:par>
                      </p:childTnLst>
                    </p:cTn>
                  </p:par>
                  <p:par>
                    <p:cTn id="11" fill="hold" nodeType="clickPar">
                      <p:stCondLst>
                        <p:cond delay="indefinite"/>
                      </p:stCondLst>
                      <p:childTnLst>
                        <p:par>
                          <p:cTn id="12" fill="hold" nodeType="withGroup">
                            <p:stCondLst>
                              <p:cond delay="0"/>
                            </p:stCondLst>
                            <p:childTnLst>
                              <p:par>
                                <p:cTn id="13" presetID="10" presetClass="entr" presetSubtype="0" fill="hold" nodeType="clickEffect">
                                  <p:stCondLst>
                                    <p:cond delay="0"/>
                                  </p:stCondLst>
                                  <p:childTnLst>
                                    <p:set>
                                      <p:cBhvr>
                                        <p:cTn id="14" dur="1" fill="hold">
                                          <p:stCondLst>
                                            <p:cond delay="0"/>
                                          </p:stCondLst>
                                        </p:cTn>
                                        <p:tgtEl>
                                          <p:spTgt spid="8"/>
                                        </p:tgtEl>
                                        <p:attrNameLst>
                                          <p:attrName>style.visibility</p:attrName>
                                        </p:attrNameLst>
                                      </p:cBhvr>
                                      <p:to>
                                        <p:strVal val="visible"/>
                                      </p:to>
                                    </p:set>
                                    <p:animEffect transition="in" filter="fade">
                                      <p:cBhvr>
                                        <p:cTn id="15" dur="2000"/>
                                        <p:tgtEl>
                                          <p:spTgt spid="8"/>
                                        </p:tgtEl>
                                      </p:cBhvr>
                                    </p:animEffect>
                                  </p:childTnLst>
                                </p:cTn>
                              </p:par>
                              <p:par>
                                <p:cTn id="16" presetID="10" presetClass="entr" presetSubtype="0" fill="hold" grpId="0" nodeType="withEffect">
                                  <p:stCondLst>
                                    <p:cond delay="0"/>
                                  </p:stCondLst>
                                  <p:childTnLst>
                                    <p:set>
                                      <p:cBhvr>
                                        <p:cTn id="17" dur="1" fill="hold">
                                          <p:stCondLst>
                                            <p:cond delay="0"/>
                                          </p:stCondLst>
                                        </p:cTn>
                                        <p:tgtEl>
                                          <p:spTgt spid="9"/>
                                        </p:tgtEl>
                                        <p:attrNameLst>
                                          <p:attrName>style.visibility</p:attrName>
                                        </p:attrNameLst>
                                      </p:cBhvr>
                                      <p:to>
                                        <p:strVal val="visible"/>
                                      </p:to>
                                    </p:set>
                                    <p:animEffect transition="in" filter="fade">
                                      <p:cBhvr>
                                        <p:cTn id="18" dur="20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7"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pSp>
        <p:nvGrpSpPr>
          <p:cNvPr id="10242" name="Group 5"/>
          <p:cNvGrpSpPr>
            <a:grpSpLocks/>
          </p:cNvGrpSpPr>
          <p:nvPr/>
        </p:nvGrpSpPr>
        <p:grpSpPr bwMode="auto">
          <a:xfrm>
            <a:off x="0" y="0"/>
            <a:ext cx="9144000" cy="1524000"/>
            <a:chOff x="0" y="0"/>
            <a:chExt cx="9144000" cy="1524000"/>
          </a:xfrm>
        </p:grpSpPr>
        <p:sp>
          <p:nvSpPr>
            <p:cNvPr id="7" name="Rectangle 6"/>
            <p:cNvSpPr/>
            <p:nvPr/>
          </p:nvSpPr>
          <p:spPr>
            <a:xfrm>
              <a:off x="0" y="0"/>
              <a:ext cx="9144000" cy="12954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sp>
          <p:nvSpPr>
            <p:cNvPr id="8" name="Rectangle 7"/>
            <p:cNvSpPr/>
            <p:nvPr/>
          </p:nvSpPr>
          <p:spPr>
            <a:xfrm>
              <a:off x="0" y="1295400"/>
              <a:ext cx="9144000" cy="228600"/>
            </a:xfrm>
            <a:prstGeom prst="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grpSp>
      <p:sp>
        <p:nvSpPr>
          <p:cNvPr id="10243" name="Title 1"/>
          <p:cNvSpPr>
            <a:spLocks noGrp="1"/>
          </p:cNvSpPr>
          <p:nvPr>
            <p:ph type="title"/>
          </p:nvPr>
        </p:nvSpPr>
        <p:spPr/>
        <p:txBody>
          <a:bodyPr/>
          <a:lstStyle/>
          <a:p>
            <a:pPr eaLnBrk="1" hangingPunct="1"/>
            <a:r>
              <a:rPr lang="en-US" smtClean="0">
                <a:solidFill>
                  <a:schemeClr val="bg1"/>
                </a:solidFill>
                <a:latin typeface="Palatino Linotype" pitchFamily="18" charset="0"/>
              </a:rPr>
              <a:t>The Preface Dialogue</a:t>
            </a:r>
          </a:p>
        </p:txBody>
      </p:sp>
      <p:graphicFrame>
        <p:nvGraphicFramePr>
          <p:cNvPr id="4" name="Content Placeholder 3"/>
          <p:cNvGraphicFramePr>
            <a:graphicFrameLocks noGrp="1"/>
          </p:cNvGraphicFramePr>
          <p:nvPr>
            <p:ph idx="1"/>
          </p:nvPr>
        </p:nvGraphicFramePr>
        <p:xfrm>
          <a:off x="457200" y="1600200"/>
          <a:ext cx="8229600" cy="2382838"/>
        </p:xfrm>
        <a:graphic>
          <a:graphicData uri="http://schemas.openxmlformats.org/drawingml/2006/table">
            <a:tbl>
              <a:tblPr firstRow="1" bandRow="1">
                <a:tableStyleId>{5940675A-B579-460E-94D1-54222C63F5DA}</a:tableStyleId>
              </a:tblPr>
              <a:tblGrid>
                <a:gridCol w="3962400"/>
                <a:gridCol w="4267200"/>
              </a:tblGrid>
              <a:tr h="370889">
                <a:tc>
                  <a:txBody>
                    <a:bodyPr/>
                    <a:lstStyle/>
                    <a:p>
                      <a:r>
                        <a:rPr lang="en-US" sz="1800" b="1" dirty="0" smtClean="0"/>
                        <a:t>Former Roman Missal</a:t>
                      </a:r>
                      <a:endParaRPr lang="en-US" sz="1800" b="1" dirty="0"/>
                    </a:p>
                  </a:txBody>
                  <a:tcPr marT="45726" marB="45726"/>
                </a:tc>
                <a:tc>
                  <a:txBody>
                    <a:bodyPr/>
                    <a:lstStyle/>
                    <a:p>
                      <a:r>
                        <a:rPr lang="en-US" sz="1800" b="1" dirty="0" smtClean="0"/>
                        <a:t>New Roman Missal</a:t>
                      </a:r>
                      <a:endParaRPr lang="en-US" sz="1800" b="1" dirty="0"/>
                    </a:p>
                  </a:txBody>
                  <a:tcPr marT="45726" marB="45726"/>
                </a:tc>
              </a:tr>
              <a:tr h="2011949">
                <a:tc>
                  <a:txBody>
                    <a:bodyPr/>
                    <a:lstStyle/>
                    <a:p>
                      <a:r>
                        <a:rPr lang="en-US" sz="1800" dirty="0" smtClean="0"/>
                        <a:t>Priest: The Lord be with you.</a:t>
                      </a:r>
                      <a:br>
                        <a:rPr lang="en-US" sz="1800" dirty="0" smtClean="0"/>
                      </a:br>
                      <a:r>
                        <a:rPr lang="en-US" sz="1800" dirty="0" smtClean="0"/>
                        <a:t>People:</a:t>
                      </a:r>
                      <a:r>
                        <a:rPr lang="en-US" sz="1800" b="1" dirty="0" smtClean="0"/>
                        <a:t> And also with you.</a:t>
                      </a:r>
                      <a:r>
                        <a:rPr lang="en-US" sz="1800" dirty="0" smtClean="0"/>
                        <a:t/>
                      </a:r>
                      <a:br>
                        <a:rPr lang="en-US" sz="1800" dirty="0" smtClean="0"/>
                      </a:br>
                      <a:r>
                        <a:rPr lang="en-US" sz="1800" dirty="0" smtClean="0"/>
                        <a:t>. . .</a:t>
                      </a:r>
                      <a:br>
                        <a:rPr lang="en-US" sz="1800" dirty="0" smtClean="0"/>
                      </a:br>
                      <a:r>
                        <a:rPr lang="en-US" sz="1800" dirty="0" smtClean="0"/>
                        <a:t>Priest: Let us give thanks</a:t>
                      </a:r>
                      <a:br>
                        <a:rPr lang="en-US" sz="1800" dirty="0" smtClean="0"/>
                      </a:br>
                      <a:r>
                        <a:rPr lang="en-US" sz="1800" dirty="0" smtClean="0"/>
                        <a:t>to the Lord our God.</a:t>
                      </a:r>
                      <a:br>
                        <a:rPr lang="en-US" sz="1800" dirty="0" smtClean="0"/>
                      </a:br>
                      <a:r>
                        <a:rPr lang="en-US" sz="1800" dirty="0" smtClean="0"/>
                        <a:t>People:</a:t>
                      </a:r>
                      <a:r>
                        <a:rPr lang="en-US" sz="1800" b="1" dirty="0" smtClean="0"/>
                        <a:t> It is right to give him thanks and praise.</a:t>
                      </a:r>
                    </a:p>
                  </a:txBody>
                  <a:tcPr marT="45726" marB="45726"/>
                </a:tc>
                <a:tc>
                  <a:txBody>
                    <a:bodyPr/>
                    <a:lstStyle/>
                    <a:p>
                      <a:r>
                        <a:rPr lang="en-US" sz="1800" dirty="0" smtClean="0"/>
                        <a:t>Priest: The Lord be with you.</a:t>
                      </a:r>
                      <a:br>
                        <a:rPr lang="en-US" sz="1800" dirty="0" smtClean="0"/>
                      </a:br>
                      <a:r>
                        <a:rPr lang="en-US" sz="1800" dirty="0" smtClean="0"/>
                        <a:t>People: </a:t>
                      </a:r>
                      <a:r>
                        <a:rPr lang="en-US" sz="1800" b="1" dirty="0" smtClean="0">
                          <a:solidFill>
                            <a:srgbClr val="FF0000"/>
                          </a:solidFill>
                        </a:rPr>
                        <a:t>And with your spirit.</a:t>
                      </a:r>
                      <a:r>
                        <a:rPr lang="en-US" sz="1800" dirty="0" smtClean="0"/>
                        <a:t/>
                      </a:r>
                      <a:br>
                        <a:rPr lang="en-US" sz="1800" dirty="0" smtClean="0"/>
                      </a:br>
                      <a:r>
                        <a:rPr lang="en-US" sz="1800" dirty="0" smtClean="0"/>
                        <a:t>. . . </a:t>
                      </a:r>
                      <a:br>
                        <a:rPr lang="en-US" sz="1800" dirty="0" smtClean="0"/>
                      </a:br>
                      <a:r>
                        <a:rPr lang="en-US" sz="1800" dirty="0" smtClean="0"/>
                        <a:t>Priest: Let us give thanks</a:t>
                      </a:r>
                      <a:br>
                        <a:rPr lang="en-US" sz="1800" dirty="0" smtClean="0"/>
                      </a:br>
                      <a:r>
                        <a:rPr lang="en-US" sz="1800" dirty="0" smtClean="0"/>
                        <a:t>to the Lord our God.</a:t>
                      </a:r>
                      <a:br>
                        <a:rPr lang="en-US" sz="1800" dirty="0" smtClean="0"/>
                      </a:br>
                      <a:r>
                        <a:rPr lang="en-US" sz="1800" dirty="0" smtClean="0"/>
                        <a:t>People: </a:t>
                      </a:r>
                      <a:r>
                        <a:rPr lang="en-US" sz="1800" b="1" dirty="0" smtClean="0">
                          <a:solidFill>
                            <a:srgbClr val="FF0000"/>
                          </a:solidFill>
                        </a:rPr>
                        <a:t>It is right and just.</a:t>
                      </a:r>
                    </a:p>
                  </a:txBody>
                  <a:tcPr marT="45726" marB="45726"/>
                </a:tc>
              </a:tr>
            </a:tbl>
          </a:graphicData>
        </a:graphic>
      </p:graphicFrame>
      <p:sp>
        <p:nvSpPr>
          <p:cNvPr id="5" name="TextBox 4"/>
          <p:cNvSpPr txBox="1">
            <a:spLocks noChangeArrowheads="1"/>
          </p:cNvSpPr>
          <p:nvPr/>
        </p:nvSpPr>
        <p:spPr bwMode="auto">
          <a:xfrm>
            <a:off x="609600" y="4191000"/>
            <a:ext cx="7848600" cy="12001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a:solidFill>
                  <a:schemeClr val="tx1"/>
                </a:solidFill>
                <a:latin typeface="Arial" charset="0"/>
                <a:cs typeface="Arial" charset="0"/>
              </a:defRPr>
            </a:lvl1pPr>
            <a:lvl2pPr marL="742950" indent="-285750" eaLnBrk="0" hangingPunct="0">
              <a:defRPr>
                <a:solidFill>
                  <a:schemeClr val="tx1"/>
                </a:solidFill>
                <a:latin typeface="Arial" charset="0"/>
                <a:cs typeface="Arial" charset="0"/>
              </a:defRPr>
            </a:lvl2pPr>
            <a:lvl3pPr marL="1143000" indent="-228600" eaLnBrk="0" hangingPunct="0">
              <a:defRPr>
                <a:solidFill>
                  <a:schemeClr val="tx1"/>
                </a:solidFill>
                <a:latin typeface="Arial" charset="0"/>
                <a:cs typeface="Arial" charset="0"/>
              </a:defRPr>
            </a:lvl3pPr>
            <a:lvl4pPr marL="1600200" indent="-228600" eaLnBrk="0" hangingPunct="0">
              <a:defRPr>
                <a:solidFill>
                  <a:schemeClr val="tx1"/>
                </a:solidFill>
                <a:latin typeface="Arial" charset="0"/>
                <a:cs typeface="Arial" charset="0"/>
              </a:defRPr>
            </a:lvl4pPr>
            <a:lvl5pPr marL="2057400" indent="-228600" eaLnBrk="0" hangingPunct="0">
              <a:defRPr>
                <a:solidFill>
                  <a:schemeClr val="tx1"/>
                </a:solidFill>
                <a:latin typeface="Arial" charset="0"/>
                <a:cs typeface="Arial" charset="0"/>
              </a:defRPr>
            </a:lvl5pPr>
            <a:lvl6pPr marL="2514600" indent="-228600" eaLnBrk="0" fontAlgn="base" hangingPunct="0">
              <a:spcBef>
                <a:spcPct val="0"/>
              </a:spcBef>
              <a:spcAft>
                <a:spcPct val="0"/>
              </a:spcAft>
              <a:defRPr>
                <a:solidFill>
                  <a:schemeClr val="tx1"/>
                </a:solidFill>
                <a:latin typeface="Arial" charset="0"/>
                <a:cs typeface="Arial" charset="0"/>
              </a:defRPr>
            </a:lvl6pPr>
            <a:lvl7pPr marL="2971800" indent="-228600" eaLnBrk="0" fontAlgn="base" hangingPunct="0">
              <a:spcBef>
                <a:spcPct val="0"/>
              </a:spcBef>
              <a:spcAft>
                <a:spcPct val="0"/>
              </a:spcAft>
              <a:defRPr>
                <a:solidFill>
                  <a:schemeClr val="tx1"/>
                </a:solidFill>
                <a:latin typeface="Arial" charset="0"/>
                <a:cs typeface="Arial" charset="0"/>
              </a:defRPr>
            </a:lvl7pPr>
            <a:lvl8pPr marL="3429000" indent="-228600" eaLnBrk="0" fontAlgn="base" hangingPunct="0">
              <a:spcBef>
                <a:spcPct val="0"/>
              </a:spcBef>
              <a:spcAft>
                <a:spcPct val="0"/>
              </a:spcAft>
              <a:defRPr>
                <a:solidFill>
                  <a:schemeClr val="tx1"/>
                </a:solidFill>
                <a:latin typeface="Arial" charset="0"/>
                <a:cs typeface="Arial" charset="0"/>
              </a:defRPr>
            </a:lvl8pPr>
            <a:lvl9pPr marL="3886200" indent="-228600" eaLnBrk="0" fontAlgn="base" hangingPunct="0">
              <a:spcBef>
                <a:spcPct val="0"/>
              </a:spcBef>
              <a:spcAft>
                <a:spcPct val="0"/>
              </a:spcAft>
              <a:defRPr>
                <a:solidFill>
                  <a:schemeClr val="tx1"/>
                </a:solidFill>
                <a:latin typeface="Arial" charset="0"/>
                <a:cs typeface="Arial" charset="0"/>
              </a:defRPr>
            </a:lvl9pPr>
          </a:lstStyle>
          <a:p>
            <a:pPr eaLnBrk="1" hangingPunct="1"/>
            <a:r>
              <a:rPr lang="en-US" sz="2400" i="1">
                <a:latin typeface="Calibri" pitchFamily="34" charset="0"/>
              </a:rPr>
              <a:t>Something that is “just,” is morally right and fair for all people. It is just for us to give thanks because  God has done great things for us. </a:t>
            </a:r>
          </a:p>
        </p:txBody>
      </p:sp>
    </p:spTree>
  </p:cSld>
  <p:clrMapOvr>
    <a:masterClrMapping/>
  </p:clrMapOvr>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fad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p:bld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883</TotalTime>
  <Words>1532</Words>
  <Application>Microsoft Office PowerPoint</Application>
  <PresentationFormat>On-screen Show (4:3)</PresentationFormat>
  <Paragraphs>309</Paragraphs>
  <Slides>39</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39</vt:i4>
      </vt:variant>
    </vt:vector>
  </HeadingPairs>
  <TitlesOfParts>
    <vt:vector size="43" baseType="lpstr">
      <vt:lpstr>Arial</vt:lpstr>
      <vt:lpstr>Calibri</vt:lpstr>
      <vt:lpstr>Palatino Linotype</vt:lpstr>
      <vt:lpstr>Office Theme</vt:lpstr>
      <vt:lpstr>The New Roman Missal </vt:lpstr>
      <vt:lpstr>What is The Roman Missal?</vt:lpstr>
      <vt:lpstr>Why is there a New Roman Missal?</vt:lpstr>
      <vt:lpstr>What is in the New Roman Missal?</vt:lpstr>
      <vt:lpstr>What has changed for the priest? </vt:lpstr>
      <vt:lpstr>The New People’s Parts</vt:lpstr>
      <vt:lpstr>The New People’s Parts</vt:lpstr>
      <vt:lpstr>“And with your spirit.”</vt:lpstr>
      <vt:lpstr>The Preface Dialogue</vt:lpstr>
      <vt:lpstr>The New People’s Parts</vt:lpstr>
      <vt:lpstr>Nicene Creed</vt:lpstr>
      <vt:lpstr>Nicene Creed</vt:lpstr>
      <vt:lpstr>Nicene Creed</vt:lpstr>
      <vt:lpstr>Nicene Creed</vt:lpstr>
      <vt:lpstr>Nicene Creed</vt:lpstr>
      <vt:lpstr>Nicene Creed</vt:lpstr>
      <vt:lpstr>“Consubstantial” “Of the same substance” as the Father</vt:lpstr>
      <vt:lpstr>Apostles’ Creed</vt:lpstr>
      <vt:lpstr>Apostles’ Creed</vt:lpstr>
      <vt:lpstr>Apostles’ Creed</vt:lpstr>
      <vt:lpstr>Apostles’ Creed</vt:lpstr>
      <vt:lpstr>The New People’s Parts</vt:lpstr>
      <vt:lpstr>The New People’s Parts</vt:lpstr>
      <vt:lpstr>The Penitential Act</vt:lpstr>
      <vt:lpstr>The New People’s Parts</vt:lpstr>
      <vt:lpstr>The New People’s Parts</vt:lpstr>
      <vt:lpstr>Gloria</vt:lpstr>
      <vt:lpstr>The New People’s Parts</vt:lpstr>
      <vt:lpstr>The New People’s Parts</vt:lpstr>
      <vt:lpstr>Invitation to Prayer: “Holy”</vt:lpstr>
      <vt:lpstr>The New People’s Parts</vt:lpstr>
      <vt:lpstr>The New People’s Parts</vt:lpstr>
      <vt:lpstr>Sanctus (Holy, Holy, Holy)</vt:lpstr>
      <vt:lpstr>The New People’s Parts</vt:lpstr>
      <vt:lpstr>The New People’s Parts</vt:lpstr>
      <vt:lpstr>Mystery of Faith</vt:lpstr>
      <vt:lpstr>The New People’s Parts</vt:lpstr>
      <vt:lpstr>The New People’s Parts</vt:lpstr>
      <vt:lpstr>Invitation to Communion:  Under My Roof</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New Roman Missal</dc:title>
  <dc:creator>jdees</dc:creator>
  <cp:lastModifiedBy>k blair</cp:lastModifiedBy>
  <cp:revision>54</cp:revision>
  <dcterms:created xsi:type="dcterms:W3CDTF">2011-06-01T09:17:15Z</dcterms:created>
  <dcterms:modified xsi:type="dcterms:W3CDTF">2011-11-03T15:09:25Z</dcterms:modified>
</cp:coreProperties>
</file>